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2136" y="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4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51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9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1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4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1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176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6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81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8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31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49B1D-184C-4408-9A04-20C0BBB1B494}" type="datetimeFigureOut">
              <a:rPr lang="en-US" smtClean="0"/>
              <a:t>05-Mar-26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CCC21-A114-4A04-9DE4-E1AB64DC56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5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01837"/>
            <a:ext cx="9144000" cy="2150713"/>
          </a:xfrm>
        </p:spPr>
        <p:txBody>
          <a:bodyPr anchor="ctr">
            <a:normAutofit/>
          </a:bodyPr>
          <a:lstStyle/>
          <a:p>
            <a:r>
              <a:rPr lang="en-US" sz="5400" b="1" smtClean="0"/>
              <a:t>Judul Presentasi</a:t>
            </a:r>
            <a:endParaRPr lang="en-US" sz="54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56558"/>
            <a:ext cx="9144000" cy="501241"/>
          </a:xfrm>
        </p:spPr>
        <p:txBody>
          <a:bodyPr/>
          <a:lstStyle/>
          <a:p>
            <a:r>
              <a:rPr lang="en-US" smtClean="0"/>
              <a:t>Nama Presenter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52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0"/>
            <a:ext cx="12191997" cy="685799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43" y="3252158"/>
            <a:ext cx="10515600" cy="750409"/>
          </a:xfrm>
        </p:spPr>
        <p:txBody>
          <a:bodyPr/>
          <a:lstStyle/>
          <a:p>
            <a:pPr algn="ctr"/>
            <a:r>
              <a:rPr lang="en-US" smtClean="0"/>
              <a:t>Konten presentasi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3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0"/>
            <a:ext cx="12191997" cy="685799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43" y="3252158"/>
            <a:ext cx="10515600" cy="750409"/>
          </a:xfrm>
        </p:spPr>
        <p:txBody>
          <a:bodyPr/>
          <a:lstStyle/>
          <a:p>
            <a:pPr algn="ctr"/>
            <a:r>
              <a:rPr lang="en-US" smtClean="0"/>
              <a:t>Konten presentasi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8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Judul Presentasi</vt:lpstr>
      <vt:lpstr>Konten presentasi</vt:lpstr>
      <vt:lpstr>Konten presentasi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Bivita Brata</dc:creator>
  <cp:lastModifiedBy>PMPM01</cp:lastModifiedBy>
  <cp:revision>7</cp:revision>
  <dcterms:created xsi:type="dcterms:W3CDTF">2023-01-27T07:57:14Z</dcterms:created>
  <dcterms:modified xsi:type="dcterms:W3CDTF">2026-03-05T05:03:16Z</dcterms:modified>
</cp:coreProperties>
</file>