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23" r:id="rId4"/>
    <p:sldId id="260" r:id="rId5"/>
    <p:sldId id="329" r:id="rId6"/>
    <p:sldId id="325" r:id="rId7"/>
    <p:sldId id="326" r:id="rId8"/>
    <p:sldId id="352" r:id="rId9"/>
    <p:sldId id="335" r:id="rId10"/>
    <p:sldId id="264" r:id="rId11"/>
    <p:sldId id="327" r:id="rId12"/>
    <p:sldId id="337" r:id="rId13"/>
    <p:sldId id="350" r:id="rId14"/>
    <p:sldId id="348" r:id="rId15"/>
    <p:sldId id="341" r:id="rId16"/>
    <p:sldId id="353" r:id="rId17"/>
    <p:sldId id="354" r:id="rId18"/>
    <p:sldId id="308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Barlow Semi Condensed" panose="00000506000000000000" pitchFamily="2" charset="0"/>
      <p:regular r:id="rId30"/>
      <p:bold r:id="rId31"/>
      <p:italic r:id="rId32"/>
      <p:boldItalic r:id="rId33"/>
    </p:embeddedFont>
    <p:embeddedFont>
      <p:font typeface="Barlow Semi Condensed Light" panose="00000406000000000000" pitchFamily="2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Denk One" panose="020B0604020202020204" charset="0"/>
      <p:regular r:id="rId42"/>
    </p:embeddedFont>
    <p:embeddedFont>
      <p:font typeface="Fira Sans Extra Condensed" panose="020B05030500000200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1AF5A4C-5E2D-48AF-B7EE-C1BFB51A3908}">
          <p14:sldIdLst>
            <p14:sldId id="256"/>
            <p14:sldId id="258"/>
            <p14:sldId id="323"/>
            <p14:sldId id="260"/>
            <p14:sldId id="329"/>
            <p14:sldId id="325"/>
            <p14:sldId id="326"/>
            <p14:sldId id="352"/>
            <p14:sldId id="335"/>
            <p14:sldId id="264"/>
            <p14:sldId id="327"/>
            <p14:sldId id="337"/>
            <p14:sldId id="350"/>
            <p14:sldId id="348"/>
            <p14:sldId id="341"/>
            <p14:sldId id="353"/>
            <p14:sldId id="354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izW75S/uaKYmcADmT9HONPrqaX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zky amalia" initials="ra" lastIdx="28" clrIdx="0">
    <p:extLst>
      <p:ext uri="{19B8F6BF-5375-455C-9EA6-DF929625EA0E}">
        <p15:presenceInfo xmlns:p15="http://schemas.microsoft.com/office/powerpoint/2012/main" userId="23dd4dc26bc48440" providerId="Windows Live"/>
      </p:ext>
    </p:extLst>
  </p:cmAuthor>
  <p:cmAuthor id="2" name="Indah Fahmiyah" initials="IF" lastIdx="4" clrIdx="1">
    <p:extLst>
      <p:ext uri="{19B8F6BF-5375-455C-9EA6-DF929625EA0E}">
        <p15:presenceInfo xmlns:p15="http://schemas.microsoft.com/office/powerpoint/2012/main" userId="77194d40e9a729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001E11-5CB7-45EC-A5D6-0F656F966CB7}">
  <a:tblStyle styleId="{B5001E11-5CB7-45EC-A5D6-0F656F966CB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457288A-388F-4260-A81F-13C06DA35B8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EFB"/>
          </a:solidFill>
        </a:fill>
      </a:tcStyle>
    </a:wholeTbl>
    <a:band1H>
      <a:tcTxStyle b="off" i="off"/>
      <a:tcStyle>
        <a:tcBdr/>
        <a:fill>
          <a:solidFill>
            <a:srgbClr val="E1DCF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1DCF8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1EEFB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8245573-25A9-4428-90AE-8EF438317B3A}" styleName="Table_2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EEEBE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EEEBE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EEEBE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EEEBE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05" autoAdjust="0"/>
  </p:normalViewPr>
  <p:slideViewPr>
    <p:cSldViewPr snapToGrid="0">
      <p:cViewPr varScale="1">
        <p:scale>
          <a:sx n="55" d="100"/>
          <a:sy n="55" d="100"/>
        </p:scale>
        <p:origin x="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85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AINS%20DATA\Jobs\Tracer%20Study%20UNAIR\RESULT%20LULUSAN%202020%20RE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'plot kompetensi'!$DN$2</c:f>
              <c:strCache>
                <c:ptCount val="1"/>
                <c:pt idx="0">
                  <c:v>Kompetensi yang dikuasai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'plot kompetensi'!$A$3:$A$9</c:f>
              <c:strCache>
                <c:ptCount val="7"/>
                <c:pt idx="0">
                  <c:v>Etika</c:v>
                </c:pt>
                <c:pt idx="1">
                  <c:v>Keahlian berdasarkan bidang ilmu</c:v>
                </c:pt>
                <c:pt idx="2">
                  <c:v>Bahasa Inggris</c:v>
                </c:pt>
                <c:pt idx="3">
                  <c:v>Penggunaan Teknologi Informasi</c:v>
                </c:pt>
                <c:pt idx="4">
                  <c:v>Komunikasi</c:v>
                </c:pt>
                <c:pt idx="5">
                  <c:v>Kerja sama tim</c:v>
                </c:pt>
                <c:pt idx="6">
                  <c:v>Pengembangan Diri</c:v>
                </c:pt>
              </c:strCache>
            </c:strRef>
          </c:cat>
          <c:val>
            <c:numRef>
              <c:f>'plot kompetensi'!$DN$3:$DN$9</c:f>
              <c:numCache>
                <c:formatCode>General</c:formatCode>
                <c:ptCount val="7"/>
                <c:pt idx="0">
                  <c:v>4.2699999999999996</c:v>
                </c:pt>
                <c:pt idx="1">
                  <c:v>3.67</c:v>
                </c:pt>
                <c:pt idx="2">
                  <c:v>3.59</c:v>
                </c:pt>
                <c:pt idx="3">
                  <c:v>4.05</c:v>
                </c:pt>
                <c:pt idx="4">
                  <c:v>4.1900000000000004</c:v>
                </c:pt>
                <c:pt idx="5">
                  <c:v>4.3499999999999996</c:v>
                </c:pt>
                <c:pt idx="6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CD-4671-926C-8C30350C86C0}"/>
            </c:ext>
          </c:extLst>
        </c:ser>
        <c:ser>
          <c:idx val="1"/>
          <c:order val="1"/>
          <c:tx>
            <c:strRef>
              <c:f>'plot kompetensi'!$DO$2</c:f>
              <c:strCache>
                <c:ptCount val="1"/>
                <c:pt idx="0">
                  <c:v>Kompetensi yang diperlukan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'plot kompetensi'!$A$3:$A$9</c:f>
              <c:strCache>
                <c:ptCount val="7"/>
                <c:pt idx="0">
                  <c:v>Etika</c:v>
                </c:pt>
                <c:pt idx="1">
                  <c:v>Keahlian berdasarkan bidang ilmu</c:v>
                </c:pt>
                <c:pt idx="2">
                  <c:v>Bahasa Inggris</c:v>
                </c:pt>
                <c:pt idx="3">
                  <c:v>Penggunaan Teknologi Informasi</c:v>
                </c:pt>
                <c:pt idx="4">
                  <c:v>Komunikasi</c:v>
                </c:pt>
                <c:pt idx="5">
                  <c:v>Kerja sama tim</c:v>
                </c:pt>
                <c:pt idx="6">
                  <c:v>Pengembangan Diri</c:v>
                </c:pt>
              </c:strCache>
            </c:strRef>
          </c:cat>
          <c:val>
            <c:numRef>
              <c:f>'plot kompetensi'!$DO$3:$DO$9</c:f>
              <c:numCache>
                <c:formatCode>General</c:formatCode>
                <c:ptCount val="7"/>
                <c:pt idx="0">
                  <c:v>4.16</c:v>
                </c:pt>
                <c:pt idx="1">
                  <c:v>3.83</c:v>
                </c:pt>
                <c:pt idx="2">
                  <c:v>3.68</c:v>
                </c:pt>
                <c:pt idx="3">
                  <c:v>4.21</c:v>
                </c:pt>
                <c:pt idx="4">
                  <c:v>4.32</c:v>
                </c:pt>
                <c:pt idx="5">
                  <c:v>4.28</c:v>
                </c:pt>
                <c:pt idx="6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D-4671-926C-8C30350C8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164928"/>
        <c:axId val="1574167424"/>
      </c:radarChart>
      <c:catAx>
        <c:axId val="15741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167424"/>
        <c:crosses val="autoZero"/>
        <c:auto val="1"/>
        <c:lblAlgn val="ctr"/>
        <c:lblOffset val="100"/>
        <c:noMultiLvlLbl val="0"/>
      </c:catAx>
      <c:valAx>
        <c:axId val="1574167424"/>
        <c:scaling>
          <c:orientation val="minMax"/>
          <c:max val="5"/>
        </c:scaling>
        <c:delete val="0"/>
        <c:axPos val="l"/>
        <c:majorGridlines>
          <c:spPr>
            <a:ln w="317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1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9A3CC0-1FF6-418C-8870-6C1F2CFD9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A31F8-1337-4CBA-B73E-C1B7F9ADF8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101EC-0EBA-4D9C-AAD8-14E80C951B7A}" type="datetimeFigureOut">
              <a:rPr lang="en-ID" smtClean="0"/>
              <a:t>26/05/2022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81023-8370-448C-9499-A328B6F27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C454-EC4E-461F-9459-B2CCD2EF8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7E27-7467-4C63-81E2-F295D109CE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6562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85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53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49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70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64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1" name="Google Shape;254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74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5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5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arlow"/>
              <a:buNone/>
              <a:defRPr sz="5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5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9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9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0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enk One"/>
              <a:buNone/>
              <a:defRPr sz="2800" b="1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●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Barlow Semi Condensed Light"/>
              <a:buChar char="○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Barlow Semi Condensed Light"/>
              <a:buChar char="■"/>
              <a:defRPr sz="1200" b="0" i="0" u="none" strike="noStrike" cap="none">
                <a:solidFill>
                  <a:schemeClr val="dk2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racerstudy@dpkaa.unair.ac.i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latin typeface="Barlow Condensed"/>
                <a:ea typeface="Barlow Condensed"/>
                <a:cs typeface="Barlow Condensed"/>
                <a:sym typeface="Barlow Condensed"/>
              </a:rPr>
              <a:t>DPKKA Universitas </a:t>
            </a:r>
            <a:r>
              <a:rPr lang="en-US" sz="1800" dirty="0" err="1">
                <a:latin typeface="Barlow Condensed"/>
                <a:ea typeface="Barlow Condensed"/>
                <a:cs typeface="Barlow Condensed"/>
                <a:sym typeface="Barlow Condensed"/>
              </a:rPr>
              <a:t>Airlangga</a:t>
            </a:r>
            <a:endParaRPr sz="18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5500" b="0" dirty="0">
                <a:solidFill>
                  <a:schemeClr val="dk1"/>
                </a:solidFill>
              </a:rPr>
              <a:t>Tracer Study </a:t>
            </a:r>
            <a:br>
              <a:rPr lang="en-US" sz="5500" b="0" dirty="0">
                <a:solidFill>
                  <a:schemeClr val="dk1"/>
                </a:solidFill>
              </a:rPr>
            </a:br>
            <a:r>
              <a:rPr lang="en-US" sz="5500" b="0" dirty="0" err="1">
                <a:solidFill>
                  <a:schemeClr val="dk1"/>
                </a:solidFill>
              </a:rPr>
              <a:t>Lulusan</a:t>
            </a:r>
            <a:r>
              <a:rPr lang="en-US" sz="5500" b="0" dirty="0">
                <a:solidFill>
                  <a:schemeClr val="dk1"/>
                </a:solidFill>
              </a:rPr>
              <a:t> 2020</a:t>
            </a:r>
            <a:br>
              <a:rPr lang="en-US" sz="5500" b="0" dirty="0">
                <a:solidFill>
                  <a:schemeClr val="dk1"/>
                </a:solidFill>
              </a:rPr>
            </a:br>
            <a:r>
              <a:rPr lang="en-US" sz="2400" b="0" dirty="0">
                <a:solidFill>
                  <a:schemeClr val="bg1">
                    <a:lumMod val="10000"/>
                  </a:schemeClr>
                </a:solidFill>
              </a:rPr>
              <a:t>S1 PSIKOLOGI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282" y="609600"/>
            <a:ext cx="3542857" cy="35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B00426-ECF0-490E-BA8D-748EE3D4D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282" y="948260"/>
            <a:ext cx="4270213" cy="946200"/>
          </a:xfrm>
        </p:spPr>
        <p:txBody>
          <a:bodyPr/>
          <a:lstStyle/>
          <a:p>
            <a:r>
              <a:rPr lang="en-US" sz="5500" dirty="0" err="1"/>
              <a:t>Pendapatan</a:t>
            </a:r>
            <a:r>
              <a:rPr lang="en-US" sz="5500" dirty="0"/>
              <a:t> per </a:t>
            </a:r>
            <a:r>
              <a:rPr lang="en-US" sz="5500" dirty="0" err="1"/>
              <a:t>Bulan</a:t>
            </a:r>
            <a:br>
              <a:rPr lang="en-US" sz="5500" dirty="0"/>
            </a:br>
            <a:r>
              <a:rPr lang="en-US" sz="4400" dirty="0"/>
              <a:t>(Take Home Pay)</a:t>
            </a:r>
            <a:endParaRPr lang="en-ID" sz="5500" dirty="0"/>
          </a:p>
        </p:txBody>
      </p:sp>
      <p:grpSp>
        <p:nvGrpSpPr>
          <p:cNvPr id="187" name="Google Shape;812;p18">
            <a:extLst>
              <a:ext uri="{FF2B5EF4-FFF2-40B4-BE49-F238E27FC236}">
                <a16:creationId xmlns:a16="http://schemas.microsoft.com/office/drawing/2014/main" id="{4846C709-BB49-4419-A423-5C685BDFBE96}"/>
              </a:ext>
            </a:extLst>
          </p:cNvPr>
          <p:cNvGrpSpPr/>
          <p:nvPr/>
        </p:nvGrpSpPr>
        <p:grpSpPr>
          <a:xfrm>
            <a:off x="5012641" y="903908"/>
            <a:ext cx="4131359" cy="4043624"/>
            <a:chOff x="4653941" y="764651"/>
            <a:chExt cx="4131359" cy="4043624"/>
          </a:xfrm>
        </p:grpSpPr>
        <p:sp>
          <p:nvSpPr>
            <p:cNvPr id="188" name="Google Shape;813;p18">
              <a:extLst>
                <a:ext uri="{FF2B5EF4-FFF2-40B4-BE49-F238E27FC236}">
                  <a16:creationId xmlns:a16="http://schemas.microsoft.com/office/drawing/2014/main" id="{D80EF85A-DD58-4091-94B2-45BBDBAA1186}"/>
                </a:ext>
              </a:extLst>
            </p:cNvPr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814;p18">
              <a:extLst>
                <a:ext uri="{FF2B5EF4-FFF2-40B4-BE49-F238E27FC236}">
                  <a16:creationId xmlns:a16="http://schemas.microsoft.com/office/drawing/2014/main" id="{6786DAB0-9C41-4736-8649-157FC4249C32}"/>
                </a:ext>
              </a:extLst>
            </p:cNvPr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815;p18">
              <a:extLst>
                <a:ext uri="{FF2B5EF4-FFF2-40B4-BE49-F238E27FC236}">
                  <a16:creationId xmlns:a16="http://schemas.microsoft.com/office/drawing/2014/main" id="{0C9FFDB7-3471-400B-8428-5912B32A33AB}"/>
                </a:ext>
              </a:extLst>
            </p:cNvPr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91" name="Google Shape;816;p18">
                <a:extLst>
                  <a:ext uri="{FF2B5EF4-FFF2-40B4-BE49-F238E27FC236}">
                    <a16:creationId xmlns:a16="http://schemas.microsoft.com/office/drawing/2014/main" id="{9B338A02-3FD2-42C4-8CD6-B179146F6EC2}"/>
                  </a:ext>
                </a:extLst>
              </p:cNvPr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285" name="Google Shape;817;p18">
                  <a:extLst>
                    <a:ext uri="{FF2B5EF4-FFF2-40B4-BE49-F238E27FC236}">
                      <a16:creationId xmlns:a16="http://schemas.microsoft.com/office/drawing/2014/main" id="{2101B809-AF3F-4845-BAB7-501B5FC4E3D9}"/>
                    </a:ext>
                  </a:extLst>
                </p:cNvPr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6" name="Google Shape;818;p18">
                  <a:extLst>
                    <a:ext uri="{FF2B5EF4-FFF2-40B4-BE49-F238E27FC236}">
                      <a16:creationId xmlns:a16="http://schemas.microsoft.com/office/drawing/2014/main" id="{0AF3BFF5-38C3-4563-9A73-BF785516F6F1}"/>
                    </a:ext>
                  </a:extLst>
                </p:cNvPr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289" name="Google Shape;819;p18">
                    <a:extLst>
                      <a:ext uri="{FF2B5EF4-FFF2-40B4-BE49-F238E27FC236}">
                        <a16:creationId xmlns:a16="http://schemas.microsoft.com/office/drawing/2014/main" id="{826D8F54-B987-4D2A-8795-11045E370370}"/>
                      </a:ext>
                    </a:extLst>
                  </p:cNvPr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822;p18">
                    <a:extLst>
                      <a:ext uri="{FF2B5EF4-FFF2-40B4-BE49-F238E27FC236}">
                        <a16:creationId xmlns:a16="http://schemas.microsoft.com/office/drawing/2014/main" id="{7D12ABEC-8824-4C28-8908-153CEA74B31B}"/>
                      </a:ext>
                    </a:extLst>
                  </p:cNvPr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823;p18">
                    <a:extLst>
                      <a:ext uri="{FF2B5EF4-FFF2-40B4-BE49-F238E27FC236}">
                        <a16:creationId xmlns:a16="http://schemas.microsoft.com/office/drawing/2014/main" id="{85D71F3F-78E2-4231-B296-F43CBD6CF626}"/>
                      </a:ext>
                    </a:extLst>
                  </p:cNvPr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824;p18">
                    <a:extLst>
                      <a:ext uri="{FF2B5EF4-FFF2-40B4-BE49-F238E27FC236}">
                        <a16:creationId xmlns:a16="http://schemas.microsoft.com/office/drawing/2014/main" id="{73573967-1EFE-4AA3-A5C1-FE8C1324C69E}"/>
                      </a:ext>
                    </a:extLst>
                  </p:cNvPr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825;p18">
                    <a:extLst>
                      <a:ext uri="{FF2B5EF4-FFF2-40B4-BE49-F238E27FC236}">
                        <a16:creationId xmlns:a16="http://schemas.microsoft.com/office/drawing/2014/main" id="{C8BCB9AD-B8BC-42DF-B889-4E673C5C1654}"/>
                      </a:ext>
                    </a:extLst>
                  </p:cNvPr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826;p18">
                    <a:extLst>
                      <a:ext uri="{FF2B5EF4-FFF2-40B4-BE49-F238E27FC236}">
                        <a16:creationId xmlns:a16="http://schemas.microsoft.com/office/drawing/2014/main" id="{7806206D-E919-4802-B9D5-D76ECB8224DB}"/>
                      </a:ext>
                    </a:extLst>
                  </p:cNvPr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827;p18">
                    <a:extLst>
                      <a:ext uri="{FF2B5EF4-FFF2-40B4-BE49-F238E27FC236}">
                        <a16:creationId xmlns:a16="http://schemas.microsoft.com/office/drawing/2014/main" id="{85469ABC-00AA-46ED-A620-652913149F8B}"/>
                      </a:ext>
                    </a:extLst>
                  </p:cNvPr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828;p18">
                    <a:extLst>
                      <a:ext uri="{FF2B5EF4-FFF2-40B4-BE49-F238E27FC236}">
                        <a16:creationId xmlns:a16="http://schemas.microsoft.com/office/drawing/2014/main" id="{7CD9F54D-B8A2-4962-A29D-E3401E4AA72D}"/>
                      </a:ext>
                    </a:extLst>
                  </p:cNvPr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9" name="Google Shape;829;p18">
                    <a:extLst>
                      <a:ext uri="{FF2B5EF4-FFF2-40B4-BE49-F238E27FC236}">
                        <a16:creationId xmlns:a16="http://schemas.microsoft.com/office/drawing/2014/main" id="{E9F3C3D6-1E2A-4E86-90E1-A0DA53A5958C}"/>
                      </a:ext>
                    </a:extLst>
                  </p:cNvPr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0" name="Google Shape;830;p18">
                    <a:extLst>
                      <a:ext uri="{FF2B5EF4-FFF2-40B4-BE49-F238E27FC236}">
                        <a16:creationId xmlns:a16="http://schemas.microsoft.com/office/drawing/2014/main" id="{2184DA25-CBCA-4BCB-BC4F-F77E820ECDFA}"/>
                      </a:ext>
                    </a:extLst>
                  </p:cNvPr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" name="Google Shape;831;p18">
                    <a:extLst>
                      <a:ext uri="{FF2B5EF4-FFF2-40B4-BE49-F238E27FC236}">
                        <a16:creationId xmlns:a16="http://schemas.microsoft.com/office/drawing/2014/main" id="{5822F982-282E-40A1-8FC7-C1D2A7D1D6DB}"/>
                      </a:ext>
                    </a:extLst>
                  </p:cNvPr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" name="Google Shape;832;p18">
                    <a:extLst>
                      <a:ext uri="{FF2B5EF4-FFF2-40B4-BE49-F238E27FC236}">
                        <a16:creationId xmlns:a16="http://schemas.microsoft.com/office/drawing/2014/main" id="{D178E3C1-F314-415F-991B-4C6F77BED09C}"/>
                      </a:ext>
                    </a:extLst>
                  </p:cNvPr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" name="Google Shape;833;p18">
                    <a:extLst>
                      <a:ext uri="{FF2B5EF4-FFF2-40B4-BE49-F238E27FC236}">
                        <a16:creationId xmlns:a16="http://schemas.microsoft.com/office/drawing/2014/main" id="{40CA3B80-BF8C-455C-9D02-19985D49FE46}"/>
                      </a:ext>
                    </a:extLst>
                  </p:cNvPr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834;p18">
                    <a:extLst>
                      <a:ext uri="{FF2B5EF4-FFF2-40B4-BE49-F238E27FC236}">
                        <a16:creationId xmlns:a16="http://schemas.microsoft.com/office/drawing/2014/main" id="{8BC25253-A92D-4CE4-81FF-E05EA5D07551}"/>
                      </a:ext>
                    </a:extLst>
                  </p:cNvPr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835;p18">
                    <a:extLst>
                      <a:ext uri="{FF2B5EF4-FFF2-40B4-BE49-F238E27FC236}">
                        <a16:creationId xmlns:a16="http://schemas.microsoft.com/office/drawing/2014/main" id="{BE3C344E-42E4-4F0C-A7E9-60984B726F4A}"/>
                      </a:ext>
                    </a:extLst>
                  </p:cNvPr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836;p18">
                    <a:extLst>
                      <a:ext uri="{FF2B5EF4-FFF2-40B4-BE49-F238E27FC236}">
                        <a16:creationId xmlns:a16="http://schemas.microsoft.com/office/drawing/2014/main" id="{576A8DDB-906B-458A-90B7-2E2B33C3E829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837;p18">
                    <a:extLst>
                      <a:ext uri="{FF2B5EF4-FFF2-40B4-BE49-F238E27FC236}">
                        <a16:creationId xmlns:a16="http://schemas.microsoft.com/office/drawing/2014/main" id="{7F703063-48F6-4CFC-AD22-3A5F310FFB3C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838;p18">
                    <a:extLst>
                      <a:ext uri="{FF2B5EF4-FFF2-40B4-BE49-F238E27FC236}">
                        <a16:creationId xmlns:a16="http://schemas.microsoft.com/office/drawing/2014/main" id="{9D19994C-4463-4AA7-B0FC-FD19EF3CD51B}"/>
                      </a:ext>
                    </a:extLst>
                  </p:cNvPr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" name="Google Shape;839;p18">
                    <a:extLst>
                      <a:ext uri="{FF2B5EF4-FFF2-40B4-BE49-F238E27FC236}">
                        <a16:creationId xmlns:a16="http://schemas.microsoft.com/office/drawing/2014/main" id="{08A17E57-63B6-492F-85F5-674DD8CA4CAD}"/>
                      </a:ext>
                    </a:extLst>
                  </p:cNvPr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" name="Google Shape;840;p18">
                    <a:extLst>
                      <a:ext uri="{FF2B5EF4-FFF2-40B4-BE49-F238E27FC236}">
                        <a16:creationId xmlns:a16="http://schemas.microsoft.com/office/drawing/2014/main" id="{36F456AE-CC19-4492-9DFA-9BAF3471A050}"/>
                      </a:ext>
                    </a:extLst>
                  </p:cNvPr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2" name="Google Shape;841;p18">
                    <a:extLst>
                      <a:ext uri="{FF2B5EF4-FFF2-40B4-BE49-F238E27FC236}">
                        <a16:creationId xmlns:a16="http://schemas.microsoft.com/office/drawing/2014/main" id="{F1FFE423-B684-42DB-B574-28287E3757AC}"/>
                      </a:ext>
                    </a:extLst>
                  </p:cNvPr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3" name="Google Shape;842;p18">
                    <a:extLst>
                      <a:ext uri="{FF2B5EF4-FFF2-40B4-BE49-F238E27FC236}">
                        <a16:creationId xmlns:a16="http://schemas.microsoft.com/office/drawing/2014/main" id="{45C95E97-B212-4CFE-B8ED-F70A2018EEA1}"/>
                      </a:ext>
                    </a:extLst>
                  </p:cNvPr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4" name="Google Shape;843;p18">
                    <a:extLst>
                      <a:ext uri="{FF2B5EF4-FFF2-40B4-BE49-F238E27FC236}">
                        <a16:creationId xmlns:a16="http://schemas.microsoft.com/office/drawing/2014/main" id="{90539CA4-D486-4D11-8252-09AC9A2CC636}"/>
                      </a:ext>
                    </a:extLst>
                  </p:cNvPr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87" name="Google Shape;844;p18">
                  <a:extLst>
                    <a:ext uri="{FF2B5EF4-FFF2-40B4-BE49-F238E27FC236}">
                      <a16:creationId xmlns:a16="http://schemas.microsoft.com/office/drawing/2014/main" id="{D392690B-86D4-48F7-AFCF-9A799BD1EFCA}"/>
                    </a:ext>
                  </a:extLst>
                </p:cNvPr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845;p18">
                  <a:extLst>
                    <a:ext uri="{FF2B5EF4-FFF2-40B4-BE49-F238E27FC236}">
                      <a16:creationId xmlns:a16="http://schemas.microsoft.com/office/drawing/2014/main" id="{CE10B48D-15E9-4789-8CDB-B121BC21CB77}"/>
                    </a:ext>
                  </a:extLst>
                </p:cNvPr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" name="Google Shape;846;p18">
                <a:extLst>
                  <a:ext uri="{FF2B5EF4-FFF2-40B4-BE49-F238E27FC236}">
                    <a16:creationId xmlns:a16="http://schemas.microsoft.com/office/drawing/2014/main" id="{E29590A1-E46D-4211-851F-EE65D6E1F3E0}"/>
                  </a:ext>
                </a:extLst>
              </p:cNvPr>
              <p:cNvGrpSpPr/>
              <p:nvPr/>
            </p:nvGrpSpPr>
            <p:grpSpPr>
              <a:xfrm>
                <a:off x="6283252" y="1528088"/>
                <a:ext cx="2463562" cy="3280187"/>
                <a:chOff x="6283252" y="1528088"/>
                <a:chExt cx="2463562" cy="3280187"/>
              </a:xfrm>
            </p:grpSpPr>
            <p:grpSp>
              <p:nvGrpSpPr>
                <p:cNvPr id="193" name="Google Shape;847;p18">
                  <a:extLst>
                    <a:ext uri="{FF2B5EF4-FFF2-40B4-BE49-F238E27FC236}">
                      <a16:creationId xmlns:a16="http://schemas.microsoft.com/office/drawing/2014/main" id="{0F8ED995-03F6-4FA7-855D-2DC949E34C4B}"/>
                    </a:ext>
                  </a:extLst>
                </p:cNvPr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283" name="Google Shape;848;p18">
                    <a:extLst>
                      <a:ext uri="{FF2B5EF4-FFF2-40B4-BE49-F238E27FC236}">
                        <a16:creationId xmlns:a16="http://schemas.microsoft.com/office/drawing/2014/main" id="{8FE1ED4A-4D50-4232-9859-860C2C26D4F9}"/>
                      </a:ext>
                    </a:extLst>
                  </p:cNvPr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" name="Google Shape;849;p18">
                    <a:extLst>
                      <a:ext uri="{FF2B5EF4-FFF2-40B4-BE49-F238E27FC236}">
                        <a16:creationId xmlns:a16="http://schemas.microsoft.com/office/drawing/2014/main" id="{91DDBBE5-B049-437F-8A12-E30963C1F9B1}"/>
                      </a:ext>
                    </a:extLst>
                  </p:cNvPr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4" name="Google Shape;850;p18">
                  <a:extLst>
                    <a:ext uri="{FF2B5EF4-FFF2-40B4-BE49-F238E27FC236}">
                      <a16:creationId xmlns:a16="http://schemas.microsoft.com/office/drawing/2014/main" id="{D84F341A-564D-4209-BDDC-11F6C947C4EB}"/>
                    </a:ext>
                  </a:extLst>
                </p:cNvPr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851;p18">
                  <a:extLst>
                    <a:ext uri="{FF2B5EF4-FFF2-40B4-BE49-F238E27FC236}">
                      <a16:creationId xmlns:a16="http://schemas.microsoft.com/office/drawing/2014/main" id="{09F5AE5D-77A4-4848-B26D-4CB94B474A01}"/>
                    </a:ext>
                  </a:extLst>
                </p:cNvPr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852;p18">
                  <a:extLst>
                    <a:ext uri="{FF2B5EF4-FFF2-40B4-BE49-F238E27FC236}">
                      <a16:creationId xmlns:a16="http://schemas.microsoft.com/office/drawing/2014/main" id="{7FC2718B-302C-428F-BFF0-5222C238C004}"/>
                    </a:ext>
                  </a:extLst>
                </p:cNvPr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853;p18">
                  <a:extLst>
                    <a:ext uri="{FF2B5EF4-FFF2-40B4-BE49-F238E27FC236}">
                      <a16:creationId xmlns:a16="http://schemas.microsoft.com/office/drawing/2014/main" id="{977235A0-99A0-4A44-98F1-65EAB532709A}"/>
                    </a:ext>
                  </a:extLst>
                </p:cNvPr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854;p18">
                  <a:extLst>
                    <a:ext uri="{FF2B5EF4-FFF2-40B4-BE49-F238E27FC236}">
                      <a16:creationId xmlns:a16="http://schemas.microsoft.com/office/drawing/2014/main" id="{18627196-0333-430A-B326-9E7A98B01D22}"/>
                    </a:ext>
                  </a:extLst>
                </p:cNvPr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855;p18">
                  <a:extLst>
                    <a:ext uri="{FF2B5EF4-FFF2-40B4-BE49-F238E27FC236}">
                      <a16:creationId xmlns:a16="http://schemas.microsoft.com/office/drawing/2014/main" id="{4FCB4D62-63F5-4313-B888-9761F6717C25}"/>
                    </a:ext>
                  </a:extLst>
                </p:cNvPr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856;p18">
                  <a:extLst>
                    <a:ext uri="{FF2B5EF4-FFF2-40B4-BE49-F238E27FC236}">
                      <a16:creationId xmlns:a16="http://schemas.microsoft.com/office/drawing/2014/main" id="{FEBA6500-D8F5-40BB-857E-FA901AD1C2E3}"/>
                    </a:ext>
                  </a:extLst>
                </p:cNvPr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857;p18">
                  <a:extLst>
                    <a:ext uri="{FF2B5EF4-FFF2-40B4-BE49-F238E27FC236}">
                      <a16:creationId xmlns:a16="http://schemas.microsoft.com/office/drawing/2014/main" id="{C71D1B5C-1A0E-4EDD-B3FD-F49067A794CE}"/>
                    </a:ext>
                  </a:extLst>
                </p:cNvPr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858;p18">
                  <a:extLst>
                    <a:ext uri="{FF2B5EF4-FFF2-40B4-BE49-F238E27FC236}">
                      <a16:creationId xmlns:a16="http://schemas.microsoft.com/office/drawing/2014/main" id="{62518F4D-1F09-45F8-891C-A6336E7C2826}"/>
                    </a:ext>
                  </a:extLst>
                </p:cNvPr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859;p18">
                  <a:extLst>
                    <a:ext uri="{FF2B5EF4-FFF2-40B4-BE49-F238E27FC236}">
                      <a16:creationId xmlns:a16="http://schemas.microsoft.com/office/drawing/2014/main" id="{68B5B62B-9CF6-49C9-88D7-D0A7FC2AA8A6}"/>
                    </a:ext>
                  </a:extLst>
                </p:cNvPr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860;p18">
                  <a:extLst>
                    <a:ext uri="{FF2B5EF4-FFF2-40B4-BE49-F238E27FC236}">
                      <a16:creationId xmlns:a16="http://schemas.microsoft.com/office/drawing/2014/main" id="{9ED5C31B-436D-4142-8B80-1B1BF48B719D}"/>
                    </a:ext>
                  </a:extLst>
                </p:cNvPr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861;p18">
                  <a:extLst>
                    <a:ext uri="{FF2B5EF4-FFF2-40B4-BE49-F238E27FC236}">
                      <a16:creationId xmlns:a16="http://schemas.microsoft.com/office/drawing/2014/main" id="{56306ED9-7996-4EF3-8ED2-6477CF1C093A}"/>
                    </a:ext>
                  </a:extLst>
                </p:cNvPr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862;p18">
                  <a:extLst>
                    <a:ext uri="{FF2B5EF4-FFF2-40B4-BE49-F238E27FC236}">
                      <a16:creationId xmlns:a16="http://schemas.microsoft.com/office/drawing/2014/main" id="{6851AA2D-F56F-4A2E-A431-BDEB8C768B00}"/>
                    </a:ext>
                  </a:extLst>
                </p:cNvPr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863;p18">
                  <a:extLst>
                    <a:ext uri="{FF2B5EF4-FFF2-40B4-BE49-F238E27FC236}">
                      <a16:creationId xmlns:a16="http://schemas.microsoft.com/office/drawing/2014/main" id="{4C9AE125-A1E0-4A30-AE3D-3155BF10B59A}"/>
                    </a:ext>
                  </a:extLst>
                </p:cNvPr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864;p18">
                  <a:extLst>
                    <a:ext uri="{FF2B5EF4-FFF2-40B4-BE49-F238E27FC236}">
                      <a16:creationId xmlns:a16="http://schemas.microsoft.com/office/drawing/2014/main" id="{81ECDADC-1F6C-4E87-B5CC-719EB79FA7D5}"/>
                    </a:ext>
                  </a:extLst>
                </p:cNvPr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865;p18">
                  <a:extLst>
                    <a:ext uri="{FF2B5EF4-FFF2-40B4-BE49-F238E27FC236}">
                      <a16:creationId xmlns:a16="http://schemas.microsoft.com/office/drawing/2014/main" id="{71D054D2-2F20-49BA-990F-4731E0451B42}"/>
                    </a:ext>
                  </a:extLst>
                </p:cNvPr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866;p18">
                  <a:extLst>
                    <a:ext uri="{FF2B5EF4-FFF2-40B4-BE49-F238E27FC236}">
                      <a16:creationId xmlns:a16="http://schemas.microsoft.com/office/drawing/2014/main" id="{56BD3118-580B-4A68-86BA-BF3DF16A8CB2}"/>
                    </a:ext>
                  </a:extLst>
                </p:cNvPr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867;p18">
                  <a:extLst>
                    <a:ext uri="{FF2B5EF4-FFF2-40B4-BE49-F238E27FC236}">
                      <a16:creationId xmlns:a16="http://schemas.microsoft.com/office/drawing/2014/main" id="{A9D144CE-604B-48C9-BCF5-0B2334B1BAE7}"/>
                    </a:ext>
                  </a:extLst>
                </p:cNvPr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868;p18">
                  <a:extLst>
                    <a:ext uri="{FF2B5EF4-FFF2-40B4-BE49-F238E27FC236}">
                      <a16:creationId xmlns:a16="http://schemas.microsoft.com/office/drawing/2014/main" id="{187973F5-A608-4A99-A921-CB4CC4822A90}"/>
                    </a:ext>
                  </a:extLst>
                </p:cNvPr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869;p18">
                  <a:extLst>
                    <a:ext uri="{FF2B5EF4-FFF2-40B4-BE49-F238E27FC236}">
                      <a16:creationId xmlns:a16="http://schemas.microsoft.com/office/drawing/2014/main" id="{F0D49600-05FC-45C2-867B-8C8AC53B2A3A}"/>
                    </a:ext>
                  </a:extLst>
                </p:cNvPr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870;p18">
                  <a:extLst>
                    <a:ext uri="{FF2B5EF4-FFF2-40B4-BE49-F238E27FC236}">
                      <a16:creationId xmlns:a16="http://schemas.microsoft.com/office/drawing/2014/main" id="{392A1FBF-9D54-4A08-A1EA-F23159FE964E}"/>
                    </a:ext>
                  </a:extLst>
                </p:cNvPr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871;p18">
                  <a:extLst>
                    <a:ext uri="{FF2B5EF4-FFF2-40B4-BE49-F238E27FC236}">
                      <a16:creationId xmlns:a16="http://schemas.microsoft.com/office/drawing/2014/main" id="{7A7BBC19-93AA-4605-8975-EF5F021B97A1}"/>
                    </a:ext>
                  </a:extLst>
                </p:cNvPr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872;p18">
                  <a:extLst>
                    <a:ext uri="{FF2B5EF4-FFF2-40B4-BE49-F238E27FC236}">
                      <a16:creationId xmlns:a16="http://schemas.microsoft.com/office/drawing/2014/main" id="{BC28CC90-022B-4DB0-8CB4-2F0099CA3905}"/>
                    </a:ext>
                  </a:extLst>
                </p:cNvPr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873;p18">
                  <a:extLst>
                    <a:ext uri="{FF2B5EF4-FFF2-40B4-BE49-F238E27FC236}">
                      <a16:creationId xmlns:a16="http://schemas.microsoft.com/office/drawing/2014/main" id="{7CE9B37E-3E41-4BA7-9469-F39CF2F2AA08}"/>
                    </a:ext>
                  </a:extLst>
                </p:cNvPr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874;p18">
                  <a:extLst>
                    <a:ext uri="{FF2B5EF4-FFF2-40B4-BE49-F238E27FC236}">
                      <a16:creationId xmlns:a16="http://schemas.microsoft.com/office/drawing/2014/main" id="{946B5081-96F2-44C5-95BC-68B04F6A6A9A}"/>
                    </a:ext>
                  </a:extLst>
                </p:cNvPr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875;p18">
                  <a:extLst>
                    <a:ext uri="{FF2B5EF4-FFF2-40B4-BE49-F238E27FC236}">
                      <a16:creationId xmlns:a16="http://schemas.microsoft.com/office/drawing/2014/main" id="{01147BC9-B876-4939-84BF-61B953EF7730}"/>
                    </a:ext>
                  </a:extLst>
                </p:cNvPr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876;p18">
                  <a:extLst>
                    <a:ext uri="{FF2B5EF4-FFF2-40B4-BE49-F238E27FC236}">
                      <a16:creationId xmlns:a16="http://schemas.microsoft.com/office/drawing/2014/main" id="{49FA72F6-1FB0-4A02-85DC-6282B1D9840B}"/>
                    </a:ext>
                  </a:extLst>
                </p:cNvPr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877;p18">
                  <a:extLst>
                    <a:ext uri="{FF2B5EF4-FFF2-40B4-BE49-F238E27FC236}">
                      <a16:creationId xmlns:a16="http://schemas.microsoft.com/office/drawing/2014/main" id="{81D9832A-C818-47B7-BD88-408B80D40BBB}"/>
                    </a:ext>
                  </a:extLst>
                </p:cNvPr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878;p18">
                  <a:extLst>
                    <a:ext uri="{FF2B5EF4-FFF2-40B4-BE49-F238E27FC236}">
                      <a16:creationId xmlns:a16="http://schemas.microsoft.com/office/drawing/2014/main" id="{3C1A3F70-C1BE-4C51-9051-122FB1C9946C}"/>
                    </a:ext>
                  </a:extLst>
                </p:cNvPr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879;p18">
                  <a:extLst>
                    <a:ext uri="{FF2B5EF4-FFF2-40B4-BE49-F238E27FC236}">
                      <a16:creationId xmlns:a16="http://schemas.microsoft.com/office/drawing/2014/main" id="{A315A9DF-518E-4C43-A26B-847D3298C272}"/>
                    </a:ext>
                  </a:extLst>
                </p:cNvPr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254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880;p18">
                  <a:extLst>
                    <a:ext uri="{FF2B5EF4-FFF2-40B4-BE49-F238E27FC236}">
                      <a16:creationId xmlns:a16="http://schemas.microsoft.com/office/drawing/2014/main" id="{47BEA44E-91CC-428B-8A5F-91DEE7D967D7}"/>
                    </a:ext>
                  </a:extLst>
                </p:cNvPr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881;p18">
                  <a:extLst>
                    <a:ext uri="{FF2B5EF4-FFF2-40B4-BE49-F238E27FC236}">
                      <a16:creationId xmlns:a16="http://schemas.microsoft.com/office/drawing/2014/main" id="{45483E8B-00F5-44BB-842A-B23B055EB687}"/>
                    </a:ext>
                  </a:extLst>
                </p:cNvPr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882;p18">
                  <a:extLst>
                    <a:ext uri="{FF2B5EF4-FFF2-40B4-BE49-F238E27FC236}">
                      <a16:creationId xmlns:a16="http://schemas.microsoft.com/office/drawing/2014/main" id="{241221ED-DA5D-462F-8BEA-1B6318E7F221}"/>
                    </a:ext>
                  </a:extLst>
                </p:cNvPr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883;p18">
                  <a:extLst>
                    <a:ext uri="{FF2B5EF4-FFF2-40B4-BE49-F238E27FC236}">
                      <a16:creationId xmlns:a16="http://schemas.microsoft.com/office/drawing/2014/main" id="{C62F458B-D246-4058-A35C-BDA1106DA78D}"/>
                    </a:ext>
                  </a:extLst>
                </p:cNvPr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884;p18">
                  <a:extLst>
                    <a:ext uri="{FF2B5EF4-FFF2-40B4-BE49-F238E27FC236}">
                      <a16:creationId xmlns:a16="http://schemas.microsoft.com/office/drawing/2014/main" id="{AAC95253-206D-4566-B714-0A7E24837631}"/>
                    </a:ext>
                  </a:extLst>
                </p:cNvPr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885;p18">
                  <a:extLst>
                    <a:ext uri="{FF2B5EF4-FFF2-40B4-BE49-F238E27FC236}">
                      <a16:creationId xmlns:a16="http://schemas.microsoft.com/office/drawing/2014/main" id="{280672EC-0F59-4FC4-8E05-B22D6D749AA6}"/>
                    </a:ext>
                  </a:extLst>
                </p:cNvPr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886;p18">
                  <a:extLst>
                    <a:ext uri="{FF2B5EF4-FFF2-40B4-BE49-F238E27FC236}">
                      <a16:creationId xmlns:a16="http://schemas.microsoft.com/office/drawing/2014/main" id="{4BBEB849-7D61-49C0-8B8F-9F7DC294FF03}"/>
                    </a:ext>
                  </a:extLst>
                </p:cNvPr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887;p18">
                  <a:extLst>
                    <a:ext uri="{FF2B5EF4-FFF2-40B4-BE49-F238E27FC236}">
                      <a16:creationId xmlns:a16="http://schemas.microsoft.com/office/drawing/2014/main" id="{246FA6D2-6A83-4333-A54B-87C2797D4568}"/>
                    </a:ext>
                  </a:extLst>
                </p:cNvPr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888;p18">
                  <a:extLst>
                    <a:ext uri="{FF2B5EF4-FFF2-40B4-BE49-F238E27FC236}">
                      <a16:creationId xmlns:a16="http://schemas.microsoft.com/office/drawing/2014/main" id="{ABDF963B-2688-4521-A0D5-69700673A6E4}"/>
                    </a:ext>
                  </a:extLst>
                </p:cNvPr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889;p18">
                  <a:extLst>
                    <a:ext uri="{FF2B5EF4-FFF2-40B4-BE49-F238E27FC236}">
                      <a16:creationId xmlns:a16="http://schemas.microsoft.com/office/drawing/2014/main" id="{700062E1-0F69-43B0-B85B-0B2A0D5F3B66}"/>
                    </a:ext>
                  </a:extLst>
                </p:cNvPr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890;p18">
                  <a:extLst>
                    <a:ext uri="{FF2B5EF4-FFF2-40B4-BE49-F238E27FC236}">
                      <a16:creationId xmlns:a16="http://schemas.microsoft.com/office/drawing/2014/main" id="{97E719AA-D208-4405-BAB0-EFFF6D3A0BD8}"/>
                    </a:ext>
                  </a:extLst>
                </p:cNvPr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891;p18">
                  <a:extLst>
                    <a:ext uri="{FF2B5EF4-FFF2-40B4-BE49-F238E27FC236}">
                      <a16:creationId xmlns:a16="http://schemas.microsoft.com/office/drawing/2014/main" id="{36E6527B-A7B9-4E66-88A1-5C9AB103C0AF}"/>
                    </a:ext>
                  </a:extLst>
                </p:cNvPr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892;p18">
                  <a:extLst>
                    <a:ext uri="{FF2B5EF4-FFF2-40B4-BE49-F238E27FC236}">
                      <a16:creationId xmlns:a16="http://schemas.microsoft.com/office/drawing/2014/main" id="{D02D4F33-2AEA-40B6-A7DD-A5DAA7224D19}"/>
                    </a:ext>
                  </a:extLst>
                </p:cNvPr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893;p18">
                  <a:extLst>
                    <a:ext uri="{FF2B5EF4-FFF2-40B4-BE49-F238E27FC236}">
                      <a16:creationId xmlns:a16="http://schemas.microsoft.com/office/drawing/2014/main" id="{0994C5CB-0403-44C0-9641-0462D34BF579}"/>
                    </a:ext>
                  </a:extLst>
                </p:cNvPr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894;p18">
                  <a:extLst>
                    <a:ext uri="{FF2B5EF4-FFF2-40B4-BE49-F238E27FC236}">
                      <a16:creationId xmlns:a16="http://schemas.microsoft.com/office/drawing/2014/main" id="{3CFAF3A9-97D0-454D-9EAC-24C101FB51B7}"/>
                    </a:ext>
                  </a:extLst>
                </p:cNvPr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908;p18">
                  <a:extLst>
                    <a:ext uri="{FF2B5EF4-FFF2-40B4-BE49-F238E27FC236}">
                      <a16:creationId xmlns:a16="http://schemas.microsoft.com/office/drawing/2014/main" id="{1E5EBB76-9254-4C4A-856E-B31CF04E3F99}"/>
                    </a:ext>
                  </a:extLst>
                </p:cNvPr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909;p18">
                  <a:extLst>
                    <a:ext uri="{FF2B5EF4-FFF2-40B4-BE49-F238E27FC236}">
                      <a16:creationId xmlns:a16="http://schemas.microsoft.com/office/drawing/2014/main" id="{512124A2-E2E2-41F6-A635-F1BD5E4953A9}"/>
                    </a:ext>
                  </a:extLst>
                </p:cNvPr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910;p18">
                  <a:extLst>
                    <a:ext uri="{FF2B5EF4-FFF2-40B4-BE49-F238E27FC236}">
                      <a16:creationId xmlns:a16="http://schemas.microsoft.com/office/drawing/2014/main" id="{41425654-583C-412D-85EA-9203C9E3FD45}"/>
                    </a:ext>
                  </a:extLst>
                </p:cNvPr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911;p18">
                  <a:extLst>
                    <a:ext uri="{FF2B5EF4-FFF2-40B4-BE49-F238E27FC236}">
                      <a16:creationId xmlns:a16="http://schemas.microsoft.com/office/drawing/2014/main" id="{482E7E25-C523-45F9-B66C-6E8049BBA293}"/>
                    </a:ext>
                  </a:extLst>
                </p:cNvPr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912;p18">
                  <a:extLst>
                    <a:ext uri="{FF2B5EF4-FFF2-40B4-BE49-F238E27FC236}">
                      <a16:creationId xmlns:a16="http://schemas.microsoft.com/office/drawing/2014/main" id="{05CE6705-DEF1-4CAE-9306-BA968E02153D}"/>
                    </a:ext>
                  </a:extLst>
                </p:cNvPr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913;p18">
                  <a:extLst>
                    <a:ext uri="{FF2B5EF4-FFF2-40B4-BE49-F238E27FC236}">
                      <a16:creationId xmlns:a16="http://schemas.microsoft.com/office/drawing/2014/main" id="{5BEF54DA-DB9F-46C4-83B7-FE1D304AEED1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914;p18">
                  <a:extLst>
                    <a:ext uri="{FF2B5EF4-FFF2-40B4-BE49-F238E27FC236}">
                      <a16:creationId xmlns:a16="http://schemas.microsoft.com/office/drawing/2014/main" id="{EAEAAA61-69AF-409B-96E0-808928B09948}"/>
                    </a:ext>
                  </a:extLst>
                </p:cNvPr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915;p18">
                  <a:extLst>
                    <a:ext uri="{FF2B5EF4-FFF2-40B4-BE49-F238E27FC236}">
                      <a16:creationId xmlns:a16="http://schemas.microsoft.com/office/drawing/2014/main" id="{D488F4C9-0EAF-4284-B016-5E4750C52BE3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916;p18">
                  <a:extLst>
                    <a:ext uri="{FF2B5EF4-FFF2-40B4-BE49-F238E27FC236}">
                      <a16:creationId xmlns:a16="http://schemas.microsoft.com/office/drawing/2014/main" id="{6C6BE761-1CAD-40B5-865B-A9D01479A2C3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917;p18">
                  <a:extLst>
                    <a:ext uri="{FF2B5EF4-FFF2-40B4-BE49-F238E27FC236}">
                      <a16:creationId xmlns:a16="http://schemas.microsoft.com/office/drawing/2014/main" id="{ADA511E0-DB8C-4438-8317-0E2E47E47435}"/>
                    </a:ext>
                  </a:extLst>
                </p:cNvPr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918;p18">
                  <a:extLst>
                    <a:ext uri="{FF2B5EF4-FFF2-40B4-BE49-F238E27FC236}">
                      <a16:creationId xmlns:a16="http://schemas.microsoft.com/office/drawing/2014/main" id="{9890E444-464D-4081-B3A3-28CCD536EF27}"/>
                    </a:ext>
                  </a:extLst>
                </p:cNvPr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919;p18">
                  <a:extLst>
                    <a:ext uri="{FF2B5EF4-FFF2-40B4-BE49-F238E27FC236}">
                      <a16:creationId xmlns:a16="http://schemas.microsoft.com/office/drawing/2014/main" id="{6D01AAFC-578B-4463-B922-A9BC69E70A95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920;p18">
                  <a:extLst>
                    <a:ext uri="{FF2B5EF4-FFF2-40B4-BE49-F238E27FC236}">
                      <a16:creationId xmlns:a16="http://schemas.microsoft.com/office/drawing/2014/main" id="{9C58D7B7-04C4-4B8A-8B0D-AF71E3F66CD8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921;p18">
                  <a:extLst>
                    <a:ext uri="{FF2B5EF4-FFF2-40B4-BE49-F238E27FC236}">
                      <a16:creationId xmlns:a16="http://schemas.microsoft.com/office/drawing/2014/main" id="{2619B02C-D796-4600-8AAD-984719E57B22}"/>
                    </a:ext>
                  </a:extLst>
                </p:cNvPr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922;p18">
                  <a:extLst>
                    <a:ext uri="{FF2B5EF4-FFF2-40B4-BE49-F238E27FC236}">
                      <a16:creationId xmlns:a16="http://schemas.microsoft.com/office/drawing/2014/main" id="{49033C7E-9C59-47E8-9724-26A95C21420C}"/>
                    </a:ext>
                  </a:extLst>
                </p:cNvPr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923;p18">
                  <a:extLst>
                    <a:ext uri="{FF2B5EF4-FFF2-40B4-BE49-F238E27FC236}">
                      <a16:creationId xmlns:a16="http://schemas.microsoft.com/office/drawing/2014/main" id="{2C9A7C55-7164-4744-BFE3-190BF7C26E20}"/>
                    </a:ext>
                  </a:extLst>
                </p:cNvPr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924;p18">
                  <a:extLst>
                    <a:ext uri="{FF2B5EF4-FFF2-40B4-BE49-F238E27FC236}">
                      <a16:creationId xmlns:a16="http://schemas.microsoft.com/office/drawing/2014/main" id="{5D851DCD-5F3C-482D-90CC-B8DBF6F52D63}"/>
                    </a:ext>
                  </a:extLst>
                </p:cNvPr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925;p18">
                  <a:extLst>
                    <a:ext uri="{FF2B5EF4-FFF2-40B4-BE49-F238E27FC236}">
                      <a16:creationId xmlns:a16="http://schemas.microsoft.com/office/drawing/2014/main" id="{227752B5-702D-40A2-9C4B-0F7EAFB63B20}"/>
                    </a:ext>
                  </a:extLst>
                </p:cNvPr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926;p18">
                  <a:extLst>
                    <a:ext uri="{FF2B5EF4-FFF2-40B4-BE49-F238E27FC236}">
                      <a16:creationId xmlns:a16="http://schemas.microsoft.com/office/drawing/2014/main" id="{08D52445-77CD-402D-89DC-887FC7342BD8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927;p18">
                  <a:extLst>
                    <a:ext uri="{FF2B5EF4-FFF2-40B4-BE49-F238E27FC236}">
                      <a16:creationId xmlns:a16="http://schemas.microsoft.com/office/drawing/2014/main" id="{4C42D3E9-1487-4396-B028-C5E204D6376F}"/>
                    </a:ext>
                  </a:extLst>
                </p:cNvPr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928;p18">
                  <a:extLst>
                    <a:ext uri="{FF2B5EF4-FFF2-40B4-BE49-F238E27FC236}">
                      <a16:creationId xmlns:a16="http://schemas.microsoft.com/office/drawing/2014/main" id="{5B5ECA62-F35A-4F54-8494-8FEED414A51C}"/>
                    </a:ext>
                  </a:extLst>
                </p:cNvPr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929;p18">
                  <a:extLst>
                    <a:ext uri="{FF2B5EF4-FFF2-40B4-BE49-F238E27FC236}">
                      <a16:creationId xmlns:a16="http://schemas.microsoft.com/office/drawing/2014/main" id="{20301662-6B8F-4F4A-9D97-7AED4AD96CF7}"/>
                    </a:ext>
                  </a:extLst>
                </p:cNvPr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333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930;p18">
                  <a:extLst>
                    <a:ext uri="{FF2B5EF4-FFF2-40B4-BE49-F238E27FC236}">
                      <a16:creationId xmlns:a16="http://schemas.microsoft.com/office/drawing/2014/main" id="{49213465-E6B9-41B1-8F24-DE9A92CD2EDB}"/>
                    </a:ext>
                  </a:extLst>
                </p:cNvPr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333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3" name="Google Shape;931;p18">
                  <a:extLst>
                    <a:ext uri="{FF2B5EF4-FFF2-40B4-BE49-F238E27FC236}">
                      <a16:creationId xmlns:a16="http://schemas.microsoft.com/office/drawing/2014/main" id="{5A9E7932-3E65-458A-98F8-E745B949EBB3}"/>
                    </a:ext>
                  </a:extLst>
                </p:cNvPr>
                <p:cNvGrpSpPr/>
                <p:nvPr/>
              </p:nvGrpSpPr>
              <p:grpSpPr>
                <a:xfrm>
                  <a:off x="7012969" y="1528088"/>
                  <a:ext cx="905772" cy="1418398"/>
                  <a:chOff x="6922849" y="1933773"/>
                  <a:chExt cx="793769" cy="1243009"/>
                </a:xfrm>
              </p:grpSpPr>
              <p:sp>
                <p:nvSpPr>
                  <p:cNvPr id="264" name="Google Shape;932;p18">
                    <a:extLst>
                      <a:ext uri="{FF2B5EF4-FFF2-40B4-BE49-F238E27FC236}">
                        <a16:creationId xmlns:a16="http://schemas.microsoft.com/office/drawing/2014/main" id="{91A50642-A335-421A-A30E-B9E713380BE7}"/>
                      </a:ext>
                    </a:extLst>
                  </p:cNvPr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65" name="Google Shape;933;p18">
                    <a:extLst>
                      <a:ext uri="{FF2B5EF4-FFF2-40B4-BE49-F238E27FC236}">
                        <a16:creationId xmlns:a16="http://schemas.microsoft.com/office/drawing/2014/main" id="{23474728-9BFB-4A0D-9BF2-376C2672B46B}"/>
                      </a:ext>
                    </a:extLst>
                  </p:cNvPr>
                  <p:cNvGrpSpPr/>
                  <p:nvPr/>
                </p:nvGrpSpPr>
                <p:grpSpPr>
                  <a:xfrm>
                    <a:off x="6922849" y="1958437"/>
                    <a:ext cx="793769" cy="1218345"/>
                    <a:chOff x="6922849" y="1958437"/>
                    <a:chExt cx="793769" cy="1218345"/>
                  </a:xfrm>
                </p:grpSpPr>
                <p:sp>
                  <p:nvSpPr>
                    <p:cNvPr id="266" name="Google Shape;934;p18">
                      <a:extLst>
                        <a:ext uri="{FF2B5EF4-FFF2-40B4-BE49-F238E27FC236}">
                          <a16:creationId xmlns:a16="http://schemas.microsoft.com/office/drawing/2014/main" id="{337B508E-A188-45A7-A93A-180D9BD7BF7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" name="Google Shape;935;p18">
                      <a:extLst>
                        <a:ext uri="{FF2B5EF4-FFF2-40B4-BE49-F238E27FC236}">
                          <a16:creationId xmlns:a16="http://schemas.microsoft.com/office/drawing/2014/main" id="{454A1EA9-387C-4406-931C-0FBD02114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" name="Google Shape;936;p18">
                      <a:extLst>
                        <a:ext uri="{FF2B5EF4-FFF2-40B4-BE49-F238E27FC236}">
                          <a16:creationId xmlns:a16="http://schemas.microsoft.com/office/drawing/2014/main" id="{C573B5B7-81AE-43A2-BD90-2C406C66C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9" name="Google Shape;937;p18">
                      <a:extLst>
                        <a:ext uri="{FF2B5EF4-FFF2-40B4-BE49-F238E27FC236}">
                          <a16:creationId xmlns:a16="http://schemas.microsoft.com/office/drawing/2014/main" id="{2C2918F3-3247-4217-B3F8-F4482EC1B847}"/>
                        </a:ext>
                      </a:extLst>
                    </p:cNvPr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" name="Google Shape;938;p18">
                      <a:extLst>
                        <a:ext uri="{FF2B5EF4-FFF2-40B4-BE49-F238E27FC236}">
                          <a16:creationId xmlns:a16="http://schemas.microsoft.com/office/drawing/2014/main" id="{FF8064A8-14E3-44AF-B368-43646AF1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495" name="Google Shape;845;p18">
            <a:extLst>
              <a:ext uri="{FF2B5EF4-FFF2-40B4-BE49-F238E27FC236}">
                <a16:creationId xmlns:a16="http://schemas.microsoft.com/office/drawing/2014/main" id="{C2A377C3-E99C-45D3-9D25-F4D8E3A64C99}"/>
              </a:ext>
            </a:extLst>
          </p:cNvPr>
          <p:cNvSpPr/>
          <p:nvPr/>
        </p:nvSpPr>
        <p:spPr>
          <a:xfrm>
            <a:off x="6767427" y="3516872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845;p18">
            <a:extLst>
              <a:ext uri="{FF2B5EF4-FFF2-40B4-BE49-F238E27FC236}">
                <a16:creationId xmlns:a16="http://schemas.microsoft.com/office/drawing/2014/main" id="{ACE84009-C01C-490B-A11A-68750181DAE0}"/>
              </a:ext>
            </a:extLst>
          </p:cNvPr>
          <p:cNvSpPr/>
          <p:nvPr/>
        </p:nvSpPr>
        <p:spPr>
          <a:xfrm>
            <a:off x="6799029" y="3993194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72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14CEC-47E5-4745-A40E-5D3917AD9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31" y="397650"/>
            <a:ext cx="7992920" cy="591000"/>
          </a:xfrm>
        </p:spPr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per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9FDCFC-115D-2F76-8046-5EF20787B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54029"/>
              </p:ext>
            </p:extLst>
          </p:nvPr>
        </p:nvGraphicFramePr>
        <p:xfrm>
          <a:off x="981026" y="2371479"/>
          <a:ext cx="6985730" cy="1079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765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3854136132"/>
                    </a:ext>
                  </a:extLst>
                </a:gridCol>
                <a:gridCol w="1892665">
                  <a:extLst>
                    <a:ext uri="{9D8B030D-6E8A-4147-A177-3AD203B41FA5}">
                      <a16:colId xmlns:a16="http://schemas.microsoft.com/office/drawing/2014/main" val="1135214944"/>
                    </a:ext>
                  </a:extLst>
                </a:gridCol>
              </a:tblGrid>
              <a:tr h="3606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Rata-Rata</a:t>
                      </a: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Median</a:t>
                      </a: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Responden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600" b="1" i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sz="1600" b="1" i="0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168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3.909.128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4.000.000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4070771"/>
                  </a:ext>
                </a:extLst>
              </a:tr>
              <a:tr h="168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Wirausaha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13.317.391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2.500.000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2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3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14CEC-47E5-4745-A40E-5D3917AD9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31" y="397650"/>
            <a:ext cx="7992920" cy="591000"/>
          </a:xfrm>
        </p:spPr>
        <p:txBody>
          <a:bodyPr/>
          <a:lstStyle/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F583ED-6FEB-632B-8939-164849ECE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31943"/>
              </p:ext>
            </p:extLst>
          </p:nvPr>
        </p:nvGraphicFramePr>
        <p:xfrm>
          <a:off x="575540" y="2138876"/>
          <a:ext cx="7992919" cy="1435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0369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4234032642"/>
                    </a:ext>
                  </a:extLst>
                </a:gridCol>
                <a:gridCol w="1980650">
                  <a:extLst>
                    <a:ext uri="{9D8B030D-6E8A-4147-A177-3AD203B41FA5}">
                      <a16:colId xmlns:a16="http://schemas.microsoft.com/office/drawing/2014/main" val="2083671581"/>
                    </a:ext>
                  </a:extLst>
                </a:gridCol>
              </a:tblGrid>
              <a:tr h="7636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Pendapatan</a:t>
                      </a:r>
                      <a:endParaRPr lang="en-US" sz="14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&lt; 1,2 UMP</a:t>
                      </a:r>
                      <a:endParaRPr sz="14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Pendapatan</a:t>
                      </a:r>
                      <a:r>
                        <a:rPr lang="en-US" sz="14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≥ 1,2 UMP</a:t>
                      </a:r>
                      <a:endParaRPr sz="14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Responden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33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79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4070771"/>
                  </a:ext>
                </a:extLst>
              </a:tr>
              <a:tr h="335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Wirausaha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2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3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B16B-BB4B-46DB-AAC3-06899CB0A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262" y="387711"/>
            <a:ext cx="7678798" cy="591000"/>
          </a:xfrm>
        </p:spPr>
        <p:txBody>
          <a:bodyPr/>
          <a:lstStyle/>
          <a:p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68A6B-812E-49A8-8686-E0473D1FAF85}"/>
              </a:ext>
            </a:extLst>
          </p:cNvPr>
          <p:cNvSpPr txBox="1"/>
          <p:nvPr/>
        </p:nvSpPr>
        <p:spPr>
          <a:xfrm>
            <a:off x="0" y="4811667"/>
            <a:ext cx="3033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  <a:ea typeface="Cambria" panose="02040503050406030204" pitchFamily="18" charset="0"/>
              </a:rPr>
              <a:t>*UMP 2020</a:t>
            </a:r>
            <a:endParaRPr lang="en-ID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BE7EA-412C-4E64-AFD7-3C6CF2DA1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75008"/>
              </p:ext>
            </p:extLst>
          </p:nvPr>
        </p:nvGraphicFramePr>
        <p:xfrm>
          <a:off x="383568" y="2025449"/>
          <a:ext cx="8376864" cy="1273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0179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817906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2034680">
                  <a:extLst>
                    <a:ext uri="{9D8B030D-6E8A-4147-A177-3AD203B41FA5}">
                      <a16:colId xmlns:a16="http://schemas.microsoft.com/office/drawing/2014/main" val="2004599580"/>
                    </a:ext>
                  </a:extLst>
                </a:gridCol>
                <a:gridCol w="974867">
                  <a:extLst>
                    <a:ext uri="{9D8B030D-6E8A-4147-A177-3AD203B41FA5}">
                      <a16:colId xmlns:a16="http://schemas.microsoft.com/office/drawing/2014/main" val="2025005054"/>
                    </a:ext>
                  </a:extLst>
                </a:gridCol>
                <a:gridCol w="909822">
                  <a:extLst>
                    <a:ext uri="{9D8B030D-6E8A-4147-A177-3AD203B41FA5}">
                      <a16:colId xmlns:a16="http://schemas.microsoft.com/office/drawing/2014/main" val="3854136132"/>
                    </a:ext>
                  </a:extLst>
                </a:gridCol>
                <a:gridCol w="1891628">
                  <a:extLst>
                    <a:ext uri="{9D8B030D-6E8A-4147-A177-3AD203B41FA5}">
                      <a16:colId xmlns:a16="http://schemas.microsoft.com/office/drawing/2014/main" val="632699444"/>
                    </a:ext>
                  </a:extLst>
                </a:gridCol>
                <a:gridCol w="997782">
                  <a:extLst>
                    <a:ext uri="{9D8B030D-6E8A-4147-A177-3AD203B41FA5}">
                      <a16:colId xmlns:a16="http://schemas.microsoft.com/office/drawing/2014/main" val="2985998169"/>
                    </a:ext>
                  </a:extLst>
                </a:gridCol>
              </a:tblGrid>
              <a:tr h="26359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Fakultas</a:t>
                      </a:r>
                      <a:endParaRPr lang="en-US" sz="105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Bekerja</a:t>
                      </a: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Sebagai</a:t>
                      </a: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Karyawan</a:t>
                      </a: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US" sz="10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endParaRPr lang="en-US" sz="105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204056496"/>
                  </a:ext>
                </a:extLst>
              </a:tr>
              <a:tr h="263598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Fakultas</a:t>
                      </a: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Tempat</a:t>
                      </a: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Kerja</a:t>
                      </a:r>
                      <a:endParaRPr lang="en-US" sz="105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1,2 UMP*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Maksimum</a:t>
                      </a:r>
                      <a:endParaRPr lang="en-US" sz="105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Tempat</a:t>
                      </a: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Kerja</a:t>
                      </a:r>
                      <a:endParaRPr lang="en-US" sz="105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5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1,2 UMP*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313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77" marR="5177" marT="5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50.000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Xinergi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Education Prov.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Barat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2.172.420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15.000.009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fré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media Indonesia </a:t>
                      </a:r>
                      <a:r>
                        <a:rPr lang="fi-FI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Prov. D.K.I. Jakarta</a:t>
                      </a:r>
                      <a:endParaRPr lang="en-US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5.120.819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9814710"/>
                  </a:ext>
                </a:extLst>
              </a:tr>
              <a:tr h="313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Wirausaha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177" marR="5177" marT="51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100.000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Haztie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Cake &amp; Snack Prov.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Jawa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Barat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2.172.420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200.000.000</a:t>
                      </a:r>
                      <a:endParaRPr lang="en-ID" sz="12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Kaltindo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Utama Prov. Kalimantan Timur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3.577.654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948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8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dirty="0" err="1">
                <a:solidFill>
                  <a:schemeClr val="dk1"/>
                </a:solidFill>
              </a:rPr>
              <a:t>Perhitungan</a:t>
            </a:r>
            <a:r>
              <a:rPr lang="en-US" dirty="0">
                <a:solidFill>
                  <a:schemeClr val="dk1"/>
                </a:solidFill>
              </a:rPr>
              <a:t> IKU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EFC845-BD8D-268F-1D67-0FCE2E7C6520}"/>
              </a:ext>
            </a:extLst>
          </p:cNvPr>
          <p:cNvGrpSpPr/>
          <p:nvPr/>
        </p:nvGrpSpPr>
        <p:grpSpPr>
          <a:xfrm>
            <a:off x="5374263" y="1719398"/>
            <a:ext cx="3769737" cy="3268103"/>
            <a:chOff x="5374263" y="1719398"/>
            <a:chExt cx="3769737" cy="3268103"/>
          </a:xfrm>
        </p:grpSpPr>
        <p:sp>
          <p:nvSpPr>
            <p:cNvPr id="123" name="Google Shape;997;p21">
              <a:extLst>
                <a:ext uri="{FF2B5EF4-FFF2-40B4-BE49-F238E27FC236}">
                  <a16:creationId xmlns:a16="http://schemas.microsoft.com/office/drawing/2014/main" id="{4953C0F3-7768-0040-D9A9-E9A2858C9401}"/>
                </a:ext>
              </a:extLst>
            </p:cNvPr>
            <p:cNvSpPr/>
            <p:nvPr/>
          </p:nvSpPr>
          <p:spPr>
            <a:xfrm rot="5400000">
              <a:off x="7611076" y="2282258"/>
              <a:ext cx="538240" cy="346374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047;p21">
              <a:extLst>
                <a:ext uri="{FF2B5EF4-FFF2-40B4-BE49-F238E27FC236}">
                  <a16:creationId xmlns:a16="http://schemas.microsoft.com/office/drawing/2014/main" id="{DF1D45CE-E4E3-EA46-7782-165526EDE781}"/>
                </a:ext>
              </a:extLst>
            </p:cNvPr>
            <p:cNvSpPr/>
            <p:nvPr/>
          </p:nvSpPr>
          <p:spPr>
            <a:xfrm flipH="1">
              <a:off x="7690409" y="2105945"/>
              <a:ext cx="746784" cy="621491"/>
            </a:xfrm>
            <a:custGeom>
              <a:avLst/>
              <a:gdLst/>
              <a:ahLst/>
              <a:cxnLst/>
              <a:rect l="l" t="t" r="r" b="b"/>
              <a:pathLst>
                <a:path w="13334" h="10815" extrusionOk="0">
                  <a:moveTo>
                    <a:pt x="8359" y="0"/>
                  </a:moveTo>
                  <a:cubicBezTo>
                    <a:pt x="8359" y="0"/>
                    <a:pt x="6373" y="5141"/>
                    <a:pt x="3441" y="7398"/>
                  </a:cubicBezTo>
                  <a:cubicBezTo>
                    <a:pt x="3441" y="7398"/>
                    <a:pt x="2802" y="6968"/>
                    <a:pt x="2083" y="6968"/>
                  </a:cubicBezTo>
                  <a:cubicBezTo>
                    <a:pt x="1694" y="6968"/>
                    <a:pt x="1282" y="7093"/>
                    <a:pt x="935" y="7480"/>
                  </a:cubicBezTo>
                  <a:cubicBezTo>
                    <a:pt x="0" y="8525"/>
                    <a:pt x="764" y="10178"/>
                    <a:pt x="2687" y="10178"/>
                  </a:cubicBezTo>
                  <a:cubicBezTo>
                    <a:pt x="2793" y="10178"/>
                    <a:pt x="2902" y="10173"/>
                    <a:pt x="3014" y="10163"/>
                  </a:cubicBezTo>
                  <a:cubicBezTo>
                    <a:pt x="3391" y="10129"/>
                    <a:pt x="3708" y="10113"/>
                    <a:pt x="3977" y="10113"/>
                  </a:cubicBezTo>
                  <a:cubicBezTo>
                    <a:pt x="5246" y="10113"/>
                    <a:pt x="5420" y="10457"/>
                    <a:pt x="5594" y="10815"/>
                  </a:cubicBezTo>
                  <a:cubicBezTo>
                    <a:pt x="5594" y="10815"/>
                    <a:pt x="6711" y="10630"/>
                    <a:pt x="8169" y="10630"/>
                  </a:cubicBezTo>
                  <a:cubicBezTo>
                    <a:pt x="8169" y="10630"/>
                    <a:pt x="8032" y="9951"/>
                    <a:pt x="8940" y="9778"/>
                  </a:cubicBezTo>
                  <a:cubicBezTo>
                    <a:pt x="9848" y="9603"/>
                    <a:pt x="13313" y="8627"/>
                    <a:pt x="13327" y="6647"/>
                  </a:cubicBezTo>
                  <a:cubicBezTo>
                    <a:pt x="13333" y="5585"/>
                    <a:pt x="12862" y="4657"/>
                    <a:pt x="12927" y="3985"/>
                  </a:cubicBezTo>
                  <a:cubicBezTo>
                    <a:pt x="13043" y="2762"/>
                    <a:pt x="12418" y="254"/>
                    <a:pt x="835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961;p21">
              <a:extLst>
                <a:ext uri="{FF2B5EF4-FFF2-40B4-BE49-F238E27FC236}">
                  <a16:creationId xmlns:a16="http://schemas.microsoft.com/office/drawing/2014/main" id="{9E0C980D-FF8B-9CCF-4C8D-CE10644485D5}"/>
                </a:ext>
              </a:extLst>
            </p:cNvPr>
            <p:cNvSpPr/>
            <p:nvPr/>
          </p:nvSpPr>
          <p:spPr>
            <a:xfrm>
              <a:off x="6960290" y="2777713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962;p21">
              <a:extLst>
                <a:ext uri="{FF2B5EF4-FFF2-40B4-BE49-F238E27FC236}">
                  <a16:creationId xmlns:a16="http://schemas.microsoft.com/office/drawing/2014/main" id="{EE688F8C-15A0-1768-99E7-5FE7C9F95B45}"/>
                </a:ext>
              </a:extLst>
            </p:cNvPr>
            <p:cNvSpPr/>
            <p:nvPr/>
          </p:nvSpPr>
          <p:spPr>
            <a:xfrm>
              <a:off x="6960290" y="321170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963;p21">
              <a:extLst>
                <a:ext uri="{FF2B5EF4-FFF2-40B4-BE49-F238E27FC236}">
                  <a16:creationId xmlns:a16="http://schemas.microsoft.com/office/drawing/2014/main" id="{4097FCEB-3A3C-7E28-A90F-02B2B1BE054D}"/>
                </a:ext>
              </a:extLst>
            </p:cNvPr>
            <p:cNvSpPr/>
            <p:nvPr/>
          </p:nvSpPr>
          <p:spPr>
            <a:xfrm>
              <a:off x="6960290" y="3715928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964;p21">
              <a:extLst>
                <a:ext uri="{FF2B5EF4-FFF2-40B4-BE49-F238E27FC236}">
                  <a16:creationId xmlns:a16="http://schemas.microsoft.com/office/drawing/2014/main" id="{9B0A0812-553D-9E84-2682-EC25E08DB917}"/>
                </a:ext>
              </a:extLst>
            </p:cNvPr>
            <p:cNvSpPr/>
            <p:nvPr/>
          </p:nvSpPr>
          <p:spPr>
            <a:xfrm>
              <a:off x="6960290" y="418503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965;p21">
              <a:extLst>
                <a:ext uri="{FF2B5EF4-FFF2-40B4-BE49-F238E27FC236}">
                  <a16:creationId xmlns:a16="http://schemas.microsoft.com/office/drawing/2014/main" id="{4E3A7559-2DA5-71BD-B9C0-9BCBB1595F4A}"/>
                </a:ext>
              </a:extLst>
            </p:cNvPr>
            <p:cNvSpPr/>
            <p:nvPr/>
          </p:nvSpPr>
          <p:spPr>
            <a:xfrm flipH="1">
              <a:off x="5374263" y="4823889"/>
              <a:ext cx="3752530" cy="163612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967;p21">
              <a:extLst>
                <a:ext uri="{FF2B5EF4-FFF2-40B4-BE49-F238E27FC236}">
                  <a16:creationId xmlns:a16="http://schemas.microsoft.com/office/drawing/2014/main" id="{82A00DDB-1011-FE7B-3645-8A6E031DB0FD}"/>
                </a:ext>
              </a:extLst>
            </p:cNvPr>
            <p:cNvSpPr/>
            <p:nvPr/>
          </p:nvSpPr>
          <p:spPr>
            <a:xfrm>
              <a:off x="5624803" y="1965271"/>
              <a:ext cx="1934765" cy="2953962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968;p21">
              <a:extLst>
                <a:ext uri="{FF2B5EF4-FFF2-40B4-BE49-F238E27FC236}">
                  <a16:creationId xmlns:a16="http://schemas.microsoft.com/office/drawing/2014/main" id="{DF82143D-0DE9-2630-E6D2-8769E426CD24}"/>
                </a:ext>
              </a:extLst>
            </p:cNvPr>
            <p:cNvSpPr/>
            <p:nvPr/>
          </p:nvSpPr>
          <p:spPr>
            <a:xfrm>
              <a:off x="5722315" y="2114085"/>
              <a:ext cx="1739636" cy="2703087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970;p21">
              <a:extLst>
                <a:ext uri="{FF2B5EF4-FFF2-40B4-BE49-F238E27FC236}">
                  <a16:creationId xmlns:a16="http://schemas.microsoft.com/office/drawing/2014/main" id="{10FB3F9C-BAAD-16C8-BF7B-EF12566B9D98}"/>
                </a:ext>
              </a:extLst>
            </p:cNvPr>
            <p:cNvSpPr/>
            <p:nvPr/>
          </p:nvSpPr>
          <p:spPr>
            <a:xfrm>
              <a:off x="5980648" y="2431935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971;p21">
              <a:extLst>
                <a:ext uri="{FF2B5EF4-FFF2-40B4-BE49-F238E27FC236}">
                  <a16:creationId xmlns:a16="http://schemas.microsoft.com/office/drawing/2014/main" id="{5DBF3AF0-CCA1-D562-A77D-592307C1AA0D}"/>
                </a:ext>
              </a:extLst>
            </p:cNvPr>
            <p:cNvSpPr/>
            <p:nvPr/>
          </p:nvSpPr>
          <p:spPr>
            <a:xfrm>
              <a:off x="6946044" y="2363520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972;p21">
              <a:extLst>
                <a:ext uri="{FF2B5EF4-FFF2-40B4-BE49-F238E27FC236}">
                  <a16:creationId xmlns:a16="http://schemas.microsoft.com/office/drawing/2014/main" id="{5540AA8F-161E-572C-5E6F-F1DB6872D907}"/>
                </a:ext>
              </a:extLst>
            </p:cNvPr>
            <p:cNvSpPr/>
            <p:nvPr/>
          </p:nvSpPr>
          <p:spPr>
            <a:xfrm>
              <a:off x="5980648" y="2881498"/>
              <a:ext cx="870867" cy="16658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973;p21">
              <a:extLst>
                <a:ext uri="{FF2B5EF4-FFF2-40B4-BE49-F238E27FC236}">
                  <a16:creationId xmlns:a16="http://schemas.microsoft.com/office/drawing/2014/main" id="{956FDEAB-6EE5-376E-AD27-FD4F5769DF71}"/>
                </a:ext>
              </a:extLst>
            </p:cNvPr>
            <p:cNvSpPr/>
            <p:nvPr/>
          </p:nvSpPr>
          <p:spPr>
            <a:xfrm>
              <a:off x="6946044" y="2813268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974;p21">
              <a:extLst>
                <a:ext uri="{FF2B5EF4-FFF2-40B4-BE49-F238E27FC236}">
                  <a16:creationId xmlns:a16="http://schemas.microsoft.com/office/drawing/2014/main" id="{341A9471-C0E1-25B9-1B9B-C5B1F481A1E5}"/>
                </a:ext>
              </a:extLst>
            </p:cNvPr>
            <p:cNvSpPr/>
            <p:nvPr/>
          </p:nvSpPr>
          <p:spPr>
            <a:xfrm>
              <a:off x="5980648" y="3335907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975;p21">
              <a:extLst>
                <a:ext uri="{FF2B5EF4-FFF2-40B4-BE49-F238E27FC236}">
                  <a16:creationId xmlns:a16="http://schemas.microsoft.com/office/drawing/2014/main" id="{E881D49D-0025-28EB-AA2E-55A864987A4F}"/>
                </a:ext>
              </a:extLst>
            </p:cNvPr>
            <p:cNvSpPr/>
            <p:nvPr/>
          </p:nvSpPr>
          <p:spPr>
            <a:xfrm>
              <a:off x="6946044" y="3267528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976;p21">
              <a:extLst>
                <a:ext uri="{FF2B5EF4-FFF2-40B4-BE49-F238E27FC236}">
                  <a16:creationId xmlns:a16="http://schemas.microsoft.com/office/drawing/2014/main" id="{DD49CEC6-96FF-F3CE-F899-0EE336843C4B}"/>
                </a:ext>
              </a:extLst>
            </p:cNvPr>
            <p:cNvSpPr/>
            <p:nvPr/>
          </p:nvSpPr>
          <p:spPr>
            <a:xfrm>
              <a:off x="5977288" y="4282322"/>
              <a:ext cx="870867" cy="16584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977;p21">
              <a:extLst>
                <a:ext uri="{FF2B5EF4-FFF2-40B4-BE49-F238E27FC236}">
                  <a16:creationId xmlns:a16="http://schemas.microsoft.com/office/drawing/2014/main" id="{681BA31B-E69F-88A7-B3A8-DB1F293843D8}"/>
                </a:ext>
              </a:extLst>
            </p:cNvPr>
            <p:cNvSpPr/>
            <p:nvPr/>
          </p:nvSpPr>
          <p:spPr>
            <a:xfrm>
              <a:off x="5980648" y="2533110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978;p21">
              <a:extLst>
                <a:ext uri="{FF2B5EF4-FFF2-40B4-BE49-F238E27FC236}">
                  <a16:creationId xmlns:a16="http://schemas.microsoft.com/office/drawing/2014/main" id="{0AAA78A4-2E62-7257-DEEA-B72441374B98}"/>
                </a:ext>
              </a:extLst>
            </p:cNvPr>
            <p:cNvSpPr/>
            <p:nvPr/>
          </p:nvSpPr>
          <p:spPr>
            <a:xfrm>
              <a:off x="5980648" y="2982859"/>
              <a:ext cx="870867" cy="16472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979;p21">
              <a:extLst>
                <a:ext uri="{FF2B5EF4-FFF2-40B4-BE49-F238E27FC236}">
                  <a16:creationId xmlns:a16="http://schemas.microsoft.com/office/drawing/2014/main" id="{34B11DEA-2FB7-2183-8392-5AAEA76C1E89}"/>
                </a:ext>
              </a:extLst>
            </p:cNvPr>
            <p:cNvSpPr/>
            <p:nvPr/>
          </p:nvSpPr>
          <p:spPr>
            <a:xfrm>
              <a:off x="5980648" y="3437083"/>
              <a:ext cx="870867" cy="16658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980;p21">
              <a:extLst>
                <a:ext uri="{FF2B5EF4-FFF2-40B4-BE49-F238E27FC236}">
                  <a16:creationId xmlns:a16="http://schemas.microsoft.com/office/drawing/2014/main" id="{1EB7BB4A-62AB-FC3F-93C2-325E390F3C14}"/>
                </a:ext>
              </a:extLst>
            </p:cNvPr>
            <p:cNvSpPr/>
            <p:nvPr/>
          </p:nvSpPr>
          <p:spPr>
            <a:xfrm>
              <a:off x="5977288" y="4383609"/>
              <a:ext cx="870867" cy="16510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981;p21">
              <a:extLst>
                <a:ext uri="{FF2B5EF4-FFF2-40B4-BE49-F238E27FC236}">
                  <a16:creationId xmlns:a16="http://schemas.microsoft.com/office/drawing/2014/main" id="{19926E10-4EAF-7D2B-C892-C9A909BAF949}"/>
                </a:ext>
              </a:extLst>
            </p:cNvPr>
            <p:cNvSpPr/>
            <p:nvPr/>
          </p:nvSpPr>
          <p:spPr>
            <a:xfrm>
              <a:off x="6942683" y="4214055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982;p21">
              <a:extLst>
                <a:ext uri="{FF2B5EF4-FFF2-40B4-BE49-F238E27FC236}">
                  <a16:creationId xmlns:a16="http://schemas.microsoft.com/office/drawing/2014/main" id="{4F972E30-6A99-2327-88EA-C444D3338854}"/>
                </a:ext>
              </a:extLst>
            </p:cNvPr>
            <p:cNvSpPr/>
            <p:nvPr/>
          </p:nvSpPr>
          <p:spPr>
            <a:xfrm>
              <a:off x="6960290" y="2332094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983;p21">
              <a:extLst>
                <a:ext uri="{FF2B5EF4-FFF2-40B4-BE49-F238E27FC236}">
                  <a16:creationId xmlns:a16="http://schemas.microsoft.com/office/drawing/2014/main" id="{89F9E531-E300-E661-9283-96A3D0C0E0B9}"/>
                </a:ext>
              </a:extLst>
            </p:cNvPr>
            <p:cNvSpPr/>
            <p:nvPr/>
          </p:nvSpPr>
          <p:spPr>
            <a:xfrm>
              <a:off x="6214396" y="1965271"/>
              <a:ext cx="755605" cy="148849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984;p21">
              <a:extLst>
                <a:ext uri="{FF2B5EF4-FFF2-40B4-BE49-F238E27FC236}">
                  <a16:creationId xmlns:a16="http://schemas.microsoft.com/office/drawing/2014/main" id="{B6519A05-F049-5053-71DF-EA8A4DBC1CF9}"/>
                </a:ext>
              </a:extLst>
            </p:cNvPr>
            <p:cNvSpPr/>
            <p:nvPr/>
          </p:nvSpPr>
          <p:spPr>
            <a:xfrm>
              <a:off x="6214396" y="2114085"/>
              <a:ext cx="755605" cy="13950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985;p21">
              <a:extLst>
                <a:ext uri="{FF2B5EF4-FFF2-40B4-BE49-F238E27FC236}">
                  <a16:creationId xmlns:a16="http://schemas.microsoft.com/office/drawing/2014/main" id="{CC85C4A3-8B38-A0B0-605D-CE7A39C8777E}"/>
                </a:ext>
              </a:extLst>
            </p:cNvPr>
            <p:cNvSpPr/>
            <p:nvPr/>
          </p:nvSpPr>
          <p:spPr>
            <a:xfrm>
              <a:off x="6214396" y="2127998"/>
              <a:ext cx="755605" cy="97316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6;p21">
              <a:extLst>
                <a:ext uri="{FF2B5EF4-FFF2-40B4-BE49-F238E27FC236}">
                  <a16:creationId xmlns:a16="http://schemas.microsoft.com/office/drawing/2014/main" id="{518B3ACF-3726-7933-A0E6-AD72CF4D7193}"/>
                </a:ext>
              </a:extLst>
            </p:cNvPr>
            <p:cNvSpPr/>
            <p:nvPr/>
          </p:nvSpPr>
          <p:spPr>
            <a:xfrm>
              <a:off x="6214396" y="1719398"/>
              <a:ext cx="755605" cy="480937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87;p21">
              <a:extLst>
                <a:ext uri="{FF2B5EF4-FFF2-40B4-BE49-F238E27FC236}">
                  <a16:creationId xmlns:a16="http://schemas.microsoft.com/office/drawing/2014/main" id="{6FEC75AD-5AE3-8D82-2064-60A66426DBB8}"/>
                </a:ext>
              </a:extLst>
            </p:cNvPr>
            <p:cNvSpPr/>
            <p:nvPr/>
          </p:nvSpPr>
          <p:spPr>
            <a:xfrm>
              <a:off x="6263278" y="2032238"/>
              <a:ext cx="31997" cy="24894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988;p21">
              <a:extLst>
                <a:ext uri="{FF2B5EF4-FFF2-40B4-BE49-F238E27FC236}">
                  <a16:creationId xmlns:a16="http://schemas.microsoft.com/office/drawing/2014/main" id="{E54B672D-A718-87A5-3675-08FFA205504C}"/>
                </a:ext>
              </a:extLst>
            </p:cNvPr>
            <p:cNvSpPr/>
            <p:nvPr/>
          </p:nvSpPr>
          <p:spPr>
            <a:xfrm>
              <a:off x="6265266" y="2074757"/>
              <a:ext cx="114792" cy="92159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989;p21">
              <a:extLst>
                <a:ext uri="{FF2B5EF4-FFF2-40B4-BE49-F238E27FC236}">
                  <a16:creationId xmlns:a16="http://schemas.microsoft.com/office/drawing/2014/main" id="{720E0700-C244-0B7C-FFC0-D55B21622B28}"/>
                </a:ext>
              </a:extLst>
            </p:cNvPr>
            <p:cNvSpPr/>
            <p:nvPr/>
          </p:nvSpPr>
          <p:spPr>
            <a:xfrm>
              <a:off x="5977288" y="3825041"/>
              <a:ext cx="870867" cy="16584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990;p21">
              <a:extLst>
                <a:ext uri="{FF2B5EF4-FFF2-40B4-BE49-F238E27FC236}">
                  <a16:creationId xmlns:a16="http://schemas.microsoft.com/office/drawing/2014/main" id="{1AEDACED-3916-CA8D-7E07-21BE2FACB91D}"/>
                </a:ext>
              </a:extLst>
            </p:cNvPr>
            <p:cNvSpPr/>
            <p:nvPr/>
          </p:nvSpPr>
          <p:spPr>
            <a:xfrm>
              <a:off x="5977288" y="3926328"/>
              <a:ext cx="870867" cy="16510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991;p21">
              <a:extLst>
                <a:ext uri="{FF2B5EF4-FFF2-40B4-BE49-F238E27FC236}">
                  <a16:creationId xmlns:a16="http://schemas.microsoft.com/office/drawing/2014/main" id="{3661B821-5771-A81D-1485-C4C2CF37F507}"/>
                </a:ext>
              </a:extLst>
            </p:cNvPr>
            <p:cNvSpPr/>
            <p:nvPr/>
          </p:nvSpPr>
          <p:spPr>
            <a:xfrm>
              <a:off x="6942683" y="3756774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992;p21">
              <a:extLst>
                <a:ext uri="{FF2B5EF4-FFF2-40B4-BE49-F238E27FC236}">
                  <a16:creationId xmlns:a16="http://schemas.microsoft.com/office/drawing/2014/main" id="{D0900A3B-1C73-EC14-2896-0C1DE934C835}"/>
                </a:ext>
              </a:extLst>
            </p:cNvPr>
            <p:cNvSpPr/>
            <p:nvPr/>
          </p:nvSpPr>
          <p:spPr>
            <a:xfrm>
              <a:off x="6960290" y="2777713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993;p21">
              <a:extLst>
                <a:ext uri="{FF2B5EF4-FFF2-40B4-BE49-F238E27FC236}">
                  <a16:creationId xmlns:a16="http://schemas.microsoft.com/office/drawing/2014/main" id="{519CB8E8-3F60-BA4B-CE01-B1C08FE6D89C}"/>
                </a:ext>
              </a:extLst>
            </p:cNvPr>
            <p:cNvSpPr/>
            <p:nvPr/>
          </p:nvSpPr>
          <p:spPr>
            <a:xfrm>
              <a:off x="6960290" y="321170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994;p21">
              <a:extLst>
                <a:ext uri="{FF2B5EF4-FFF2-40B4-BE49-F238E27FC236}">
                  <a16:creationId xmlns:a16="http://schemas.microsoft.com/office/drawing/2014/main" id="{E37B2F3F-679F-05F3-0239-29F0E1C35796}"/>
                </a:ext>
              </a:extLst>
            </p:cNvPr>
            <p:cNvSpPr/>
            <p:nvPr/>
          </p:nvSpPr>
          <p:spPr>
            <a:xfrm>
              <a:off x="6960290" y="3715928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995;p21">
              <a:extLst>
                <a:ext uri="{FF2B5EF4-FFF2-40B4-BE49-F238E27FC236}">
                  <a16:creationId xmlns:a16="http://schemas.microsoft.com/office/drawing/2014/main" id="{E43307C9-EB8A-1DD8-2B2F-79B5B65520B4}"/>
                </a:ext>
              </a:extLst>
            </p:cNvPr>
            <p:cNvSpPr/>
            <p:nvPr/>
          </p:nvSpPr>
          <p:spPr>
            <a:xfrm>
              <a:off x="6960290" y="418503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00;p21">
              <a:extLst>
                <a:ext uri="{FF2B5EF4-FFF2-40B4-BE49-F238E27FC236}">
                  <a16:creationId xmlns:a16="http://schemas.microsoft.com/office/drawing/2014/main" id="{4D2DC928-D7DD-F239-60BF-30FE70F295B7}"/>
                </a:ext>
              </a:extLst>
            </p:cNvPr>
            <p:cNvSpPr/>
            <p:nvPr/>
          </p:nvSpPr>
          <p:spPr>
            <a:xfrm flipH="1">
              <a:off x="8130117" y="2819511"/>
              <a:ext cx="594279" cy="618559"/>
            </a:xfrm>
            <a:custGeom>
              <a:avLst/>
              <a:gdLst/>
              <a:ahLst/>
              <a:cxnLst/>
              <a:rect l="l" t="t" r="r" b="b"/>
              <a:pathLst>
                <a:path w="10611" h="10764" extrusionOk="0">
                  <a:moveTo>
                    <a:pt x="9692" y="0"/>
                  </a:moveTo>
                  <a:cubicBezTo>
                    <a:pt x="7656" y="0"/>
                    <a:pt x="0" y="3688"/>
                    <a:pt x="1653" y="7106"/>
                  </a:cubicBezTo>
                  <a:cubicBezTo>
                    <a:pt x="3117" y="10123"/>
                    <a:pt x="5374" y="10763"/>
                    <a:pt x="6296" y="10763"/>
                  </a:cubicBezTo>
                  <a:cubicBezTo>
                    <a:pt x="6451" y="10763"/>
                    <a:pt x="6568" y="10745"/>
                    <a:pt x="6637" y="10717"/>
                  </a:cubicBezTo>
                  <a:cubicBezTo>
                    <a:pt x="7112" y="10519"/>
                    <a:pt x="7924" y="9888"/>
                    <a:pt x="7784" y="9365"/>
                  </a:cubicBezTo>
                  <a:cubicBezTo>
                    <a:pt x="7644" y="8840"/>
                    <a:pt x="5937" y="6491"/>
                    <a:pt x="7518" y="4979"/>
                  </a:cubicBezTo>
                  <a:cubicBezTo>
                    <a:pt x="9099" y="3466"/>
                    <a:pt x="10037" y="3384"/>
                    <a:pt x="10324" y="2097"/>
                  </a:cubicBezTo>
                  <a:cubicBezTo>
                    <a:pt x="10611" y="811"/>
                    <a:pt x="10337" y="80"/>
                    <a:pt x="9874" y="12"/>
                  </a:cubicBezTo>
                  <a:cubicBezTo>
                    <a:pt x="9820" y="4"/>
                    <a:pt x="9759" y="0"/>
                    <a:pt x="969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01;p21">
              <a:extLst>
                <a:ext uri="{FF2B5EF4-FFF2-40B4-BE49-F238E27FC236}">
                  <a16:creationId xmlns:a16="http://schemas.microsoft.com/office/drawing/2014/main" id="{4F017322-C718-0449-17A9-7E2BEFC49543}"/>
                </a:ext>
              </a:extLst>
            </p:cNvPr>
            <p:cNvSpPr/>
            <p:nvPr/>
          </p:nvSpPr>
          <p:spPr>
            <a:xfrm flipH="1">
              <a:off x="8533703" y="4242958"/>
              <a:ext cx="610297" cy="608388"/>
            </a:xfrm>
            <a:custGeom>
              <a:avLst/>
              <a:gdLst/>
              <a:ahLst/>
              <a:cxnLst/>
              <a:rect l="l" t="t" r="r" b="b"/>
              <a:pathLst>
                <a:path w="10897" h="10587" extrusionOk="0">
                  <a:moveTo>
                    <a:pt x="4120" y="1"/>
                  </a:moveTo>
                  <a:lnTo>
                    <a:pt x="686" y="4538"/>
                  </a:lnTo>
                  <a:cubicBezTo>
                    <a:pt x="273" y="5135"/>
                    <a:pt x="0" y="7866"/>
                    <a:pt x="2239" y="9439"/>
                  </a:cubicBezTo>
                  <a:cubicBezTo>
                    <a:pt x="3470" y="10304"/>
                    <a:pt x="4559" y="10587"/>
                    <a:pt x="5432" y="10587"/>
                  </a:cubicBezTo>
                  <a:cubicBezTo>
                    <a:pt x="6595" y="10587"/>
                    <a:pt x="7375" y="10086"/>
                    <a:pt x="7599" y="9788"/>
                  </a:cubicBezTo>
                  <a:lnTo>
                    <a:pt x="10897" y="5436"/>
                  </a:lnTo>
                  <a:lnTo>
                    <a:pt x="4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002;p21">
              <a:extLst>
                <a:ext uri="{FF2B5EF4-FFF2-40B4-BE49-F238E27FC236}">
                  <a16:creationId xmlns:a16="http://schemas.microsoft.com/office/drawing/2014/main" id="{5160F1D4-A51F-53E5-FE78-B3FC11A9FBE9}"/>
                </a:ext>
              </a:extLst>
            </p:cNvPr>
            <p:cNvSpPr/>
            <p:nvPr/>
          </p:nvSpPr>
          <p:spPr>
            <a:xfrm flipH="1">
              <a:off x="7345677" y="2968866"/>
              <a:ext cx="17474" cy="10631"/>
            </a:xfrm>
            <a:custGeom>
              <a:avLst/>
              <a:gdLst/>
              <a:ahLst/>
              <a:cxnLst/>
              <a:rect l="l" t="t" r="r" b="b"/>
              <a:pathLst>
                <a:path w="312" h="185" extrusionOk="0">
                  <a:moveTo>
                    <a:pt x="56" y="1"/>
                  </a:moveTo>
                  <a:lnTo>
                    <a:pt x="1" y="72"/>
                  </a:lnTo>
                  <a:lnTo>
                    <a:pt x="284" y="185"/>
                  </a:lnTo>
                  <a:lnTo>
                    <a:pt x="305" y="133"/>
                  </a:lnTo>
                  <a:cubicBezTo>
                    <a:pt x="311" y="117"/>
                    <a:pt x="301" y="100"/>
                    <a:pt x="287" y="92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03;p21">
              <a:extLst>
                <a:ext uri="{FF2B5EF4-FFF2-40B4-BE49-F238E27FC236}">
                  <a16:creationId xmlns:a16="http://schemas.microsoft.com/office/drawing/2014/main" id="{4DA6566F-4F78-5E25-01A2-801CBC3CE33D}"/>
                </a:ext>
              </a:extLst>
            </p:cNvPr>
            <p:cNvSpPr/>
            <p:nvPr/>
          </p:nvSpPr>
          <p:spPr>
            <a:xfrm flipH="1">
              <a:off x="7373008" y="2999094"/>
              <a:ext cx="13274" cy="10057"/>
            </a:xfrm>
            <a:custGeom>
              <a:avLst/>
              <a:gdLst/>
              <a:ahLst/>
              <a:cxnLst/>
              <a:rect l="l" t="t" r="r" b="b"/>
              <a:pathLst>
                <a:path w="237" h="175" extrusionOk="0">
                  <a:moveTo>
                    <a:pt x="69" y="1"/>
                  </a:moveTo>
                  <a:lnTo>
                    <a:pt x="1" y="92"/>
                  </a:lnTo>
                  <a:lnTo>
                    <a:pt x="199" y="174"/>
                  </a:lnTo>
                  <a:lnTo>
                    <a:pt x="229" y="99"/>
                  </a:lnTo>
                  <a:cubicBezTo>
                    <a:pt x="237" y="82"/>
                    <a:pt x="226" y="62"/>
                    <a:pt x="209" y="5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004;p21">
              <a:extLst>
                <a:ext uri="{FF2B5EF4-FFF2-40B4-BE49-F238E27FC236}">
                  <a16:creationId xmlns:a16="http://schemas.microsoft.com/office/drawing/2014/main" id="{73DF2E1A-56FA-83E3-F788-D8DD0EE651BF}"/>
                </a:ext>
              </a:extLst>
            </p:cNvPr>
            <p:cNvSpPr/>
            <p:nvPr/>
          </p:nvSpPr>
          <p:spPr>
            <a:xfrm flipH="1">
              <a:off x="7208991" y="2357192"/>
              <a:ext cx="1755115" cy="2258340"/>
            </a:xfrm>
            <a:custGeom>
              <a:avLst/>
              <a:gdLst/>
              <a:ahLst/>
              <a:cxnLst/>
              <a:rect l="l" t="t" r="r" b="b"/>
              <a:pathLst>
                <a:path w="31338" h="39299" extrusionOk="0">
                  <a:moveTo>
                    <a:pt x="26787" y="1"/>
                  </a:moveTo>
                  <a:lnTo>
                    <a:pt x="110" y="34444"/>
                  </a:lnTo>
                  <a:cubicBezTo>
                    <a:pt x="1" y="35547"/>
                    <a:pt x="308" y="37291"/>
                    <a:pt x="1926" y="38432"/>
                  </a:cubicBezTo>
                  <a:cubicBezTo>
                    <a:pt x="2509" y="38841"/>
                    <a:pt x="3062" y="39121"/>
                    <a:pt x="3574" y="39298"/>
                  </a:cubicBezTo>
                  <a:lnTo>
                    <a:pt x="31338" y="3455"/>
                  </a:lnTo>
                  <a:lnTo>
                    <a:pt x="26787" y="1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005;p21">
              <a:extLst>
                <a:ext uri="{FF2B5EF4-FFF2-40B4-BE49-F238E27FC236}">
                  <a16:creationId xmlns:a16="http://schemas.microsoft.com/office/drawing/2014/main" id="{FCF5A9CE-2B4D-75BF-A032-0CA42824AFA5}"/>
                </a:ext>
              </a:extLst>
            </p:cNvPr>
            <p:cNvSpPr/>
            <p:nvPr/>
          </p:nvSpPr>
          <p:spPr>
            <a:xfrm flipH="1">
              <a:off x="7112680" y="2553935"/>
              <a:ext cx="1653017" cy="2075714"/>
            </a:xfrm>
            <a:custGeom>
              <a:avLst/>
              <a:gdLst/>
              <a:ahLst/>
              <a:cxnLst/>
              <a:rect l="l" t="t" r="r" b="b"/>
              <a:pathLst>
                <a:path w="29515" h="36121" extrusionOk="0">
                  <a:moveTo>
                    <a:pt x="27764" y="0"/>
                  </a:moveTo>
                  <a:lnTo>
                    <a:pt x="0" y="35843"/>
                  </a:lnTo>
                  <a:cubicBezTo>
                    <a:pt x="567" y="36042"/>
                    <a:pt x="1085" y="36120"/>
                    <a:pt x="1543" y="36120"/>
                  </a:cubicBezTo>
                  <a:cubicBezTo>
                    <a:pt x="2705" y="36120"/>
                    <a:pt x="3486" y="35621"/>
                    <a:pt x="3711" y="35325"/>
                  </a:cubicBezTo>
                  <a:lnTo>
                    <a:pt x="3714" y="35321"/>
                  </a:lnTo>
                  <a:lnTo>
                    <a:pt x="29514" y="1332"/>
                  </a:lnTo>
                  <a:lnTo>
                    <a:pt x="277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006;p21">
              <a:extLst>
                <a:ext uri="{FF2B5EF4-FFF2-40B4-BE49-F238E27FC236}">
                  <a16:creationId xmlns:a16="http://schemas.microsoft.com/office/drawing/2014/main" id="{5BC41940-52E7-9480-E092-D54BBA39A607}"/>
                </a:ext>
              </a:extLst>
            </p:cNvPr>
            <p:cNvSpPr/>
            <p:nvPr/>
          </p:nvSpPr>
          <p:spPr>
            <a:xfrm flipH="1">
              <a:off x="7460558" y="2332103"/>
              <a:ext cx="1494128" cy="2006066"/>
            </a:xfrm>
            <a:custGeom>
              <a:avLst/>
              <a:gdLst/>
              <a:ahLst/>
              <a:cxnLst/>
              <a:rect l="l" t="t" r="r" b="b"/>
              <a:pathLst>
                <a:path w="26678" h="34909" extrusionOk="0">
                  <a:moveTo>
                    <a:pt x="26063" y="1"/>
                  </a:moveTo>
                  <a:lnTo>
                    <a:pt x="260" y="33990"/>
                  </a:lnTo>
                  <a:lnTo>
                    <a:pt x="260" y="33993"/>
                  </a:lnTo>
                  <a:cubicBezTo>
                    <a:pt x="147" y="34157"/>
                    <a:pt x="42" y="34485"/>
                    <a:pt x="1" y="34908"/>
                  </a:cubicBezTo>
                  <a:lnTo>
                    <a:pt x="26678" y="465"/>
                  </a:lnTo>
                  <a:lnTo>
                    <a:pt x="26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007;p21">
              <a:extLst>
                <a:ext uri="{FF2B5EF4-FFF2-40B4-BE49-F238E27FC236}">
                  <a16:creationId xmlns:a16="http://schemas.microsoft.com/office/drawing/2014/main" id="{AA49365E-2E4E-092C-EF52-0C67F1BB15D7}"/>
                </a:ext>
              </a:extLst>
            </p:cNvPr>
            <p:cNvSpPr/>
            <p:nvPr/>
          </p:nvSpPr>
          <p:spPr>
            <a:xfrm flipH="1">
              <a:off x="7320643" y="2919388"/>
              <a:ext cx="79024" cy="56029"/>
            </a:xfrm>
            <a:custGeom>
              <a:avLst/>
              <a:gdLst/>
              <a:ahLst/>
              <a:cxnLst/>
              <a:rect l="l" t="t" r="r" b="b"/>
              <a:pathLst>
                <a:path w="1411" h="975" extrusionOk="0">
                  <a:moveTo>
                    <a:pt x="422" y="1"/>
                  </a:moveTo>
                  <a:cubicBezTo>
                    <a:pt x="273" y="1"/>
                    <a:pt x="133" y="91"/>
                    <a:pt x="76" y="236"/>
                  </a:cubicBezTo>
                  <a:cubicBezTo>
                    <a:pt x="1" y="428"/>
                    <a:pt x="93" y="646"/>
                    <a:pt x="284" y="721"/>
                  </a:cubicBezTo>
                  <a:lnTo>
                    <a:pt x="851" y="947"/>
                  </a:lnTo>
                  <a:cubicBezTo>
                    <a:pt x="896" y="965"/>
                    <a:pt x="944" y="974"/>
                    <a:pt x="990" y="974"/>
                  </a:cubicBezTo>
                  <a:cubicBezTo>
                    <a:pt x="1138" y="974"/>
                    <a:pt x="1279" y="884"/>
                    <a:pt x="1336" y="739"/>
                  </a:cubicBezTo>
                  <a:cubicBezTo>
                    <a:pt x="1411" y="548"/>
                    <a:pt x="1319" y="329"/>
                    <a:pt x="1127" y="254"/>
                  </a:cubicBezTo>
                  <a:lnTo>
                    <a:pt x="561" y="28"/>
                  </a:lnTo>
                  <a:cubicBezTo>
                    <a:pt x="515" y="10"/>
                    <a:pt x="468" y="1"/>
                    <a:pt x="42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008;p21">
              <a:extLst>
                <a:ext uri="{FF2B5EF4-FFF2-40B4-BE49-F238E27FC236}">
                  <a16:creationId xmlns:a16="http://schemas.microsoft.com/office/drawing/2014/main" id="{1DC1BBF2-D190-3571-F6CC-D6F975544CFF}"/>
                </a:ext>
              </a:extLst>
            </p:cNvPr>
            <p:cNvSpPr/>
            <p:nvPr/>
          </p:nvSpPr>
          <p:spPr>
            <a:xfrm flipH="1">
              <a:off x="7339965" y="2953523"/>
              <a:ext cx="76280" cy="54937"/>
            </a:xfrm>
            <a:custGeom>
              <a:avLst/>
              <a:gdLst/>
              <a:ahLst/>
              <a:cxnLst/>
              <a:rect l="l" t="t" r="r" b="b"/>
              <a:pathLst>
                <a:path w="1362" h="956" extrusionOk="0">
                  <a:moveTo>
                    <a:pt x="421" y="1"/>
                  </a:moveTo>
                  <a:cubicBezTo>
                    <a:pt x="273" y="1"/>
                    <a:pt x="132" y="91"/>
                    <a:pt x="75" y="236"/>
                  </a:cubicBezTo>
                  <a:cubicBezTo>
                    <a:pt x="0" y="428"/>
                    <a:pt x="92" y="646"/>
                    <a:pt x="283" y="721"/>
                  </a:cubicBezTo>
                  <a:lnTo>
                    <a:pt x="799" y="930"/>
                  </a:lnTo>
                  <a:cubicBezTo>
                    <a:pt x="843" y="947"/>
                    <a:pt x="889" y="955"/>
                    <a:pt x="934" y="955"/>
                  </a:cubicBezTo>
                  <a:cubicBezTo>
                    <a:pt x="1083" y="955"/>
                    <a:pt x="1226" y="865"/>
                    <a:pt x="1284" y="718"/>
                  </a:cubicBezTo>
                  <a:cubicBezTo>
                    <a:pt x="1362" y="527"/>
                    <a:pt x="1267" y="309"/>
                    <a:pt x="1075" y="233"/>
                  </a:cubicBezTo>
                  <a:lnTo>
                    <a:pt x="560" y="28"/>
                  </a:lnTo>
                  <a:cubicBezTo>
                    <a:pt x="514" y="10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09;p21">
              <a:extLst>
                <a:ext uri="{FF2B5EF4-FFF2-40B4-BE49-F238E27FC236}">
                  <a16:creationId xmlns:a16="http://schemas.microsoft.com/office/drawing/2014/main" id="{DFCA0599-0168-4819-CAF0-8EF47504AAEA}"/>
                </a:ext>
              </a:extLst>
            </p:cNvPr>
            <p:cNvSpPr/>
            <p:nvPr/>
          </p:nvSpPr>
          <p:spPr>
            <a:xfrm flipH="1">
              <a:off x="7367464" y="2987026"/>
              <a:ext cx="63175" cy="49478"/>
            </a:xfrm>
            <a:custGeom>
              <a:avLst/>
              <a:gdLst/>
              <a:ahLst/>
              <a:cxnLst/>
              <a:rect l="l" t="t" r="r" b="b"/>
              <a:pathLst>
                <a:path w="1128" h="861" extrusionOk="0">
                  <a:moveTo>
                    <a:pt x="429" y="0"/>
                  </a:moveTo>
                  <a:cubicBezTo>
                    <a:pt x="278" y="0"/>
                    <a:pt x="134" y="91"/>
                    <a:pt x="76" y="238"/>
                  </a:cubicBezTo>
                  <a:cubicBezTo>
                    <a:pt x="1" y="428"/>
                    <a:pt x="93" y="647"/>
                    <a:pt x="284" y="723"/>
                  </a:cubicBezTo>
                  <a:lnTo>
                    <a:pt x="564" y="835"/>
                  </a:lnTo>
                  <a:cubicBezTo>
                    <a:pt x="609" y="853"/>
                    <a:pt x="656" y="861"/>
                    <a:pt x="702" y="861"/>
                  </a:cubicBezTo>
                  <a:cubicBezTo>
                    <a:pt x="852" y="861"/>
                    <a:pt x="995" y="773"/>
                    <a:pt x="1053" y="627"/>
                  </a:cubicBezTo>
                  <a:cubicBezTo>
                    <a:pt x="1127" y="436"/>
                    <a:pt x="1035" y="217"/>
                    <a:pt x="844" y="138"/>
                  </a:cubicBezTo>
                  <a:lnTo>
                    <a:pt x="564" y="26"/>
                  </a:lnTo>
                  <a:cubicBezTo>
                    <a:pt x="520" y="9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010;p21">
              <a:extLst>
                <a:ext uri="{FF2B5EF4-FFF2-40B4-BE49-F238E27FC236}">
                  <a16:creationId xmlns:a16="http://schemas.microsoft.com/office/drawing/2014/main" id="{A6A4C72A-BA03-B626-7DC2-B623DC26FFFA}"/>
                </a:ext>
              </a:extLst>
            </p:cNvPr>
            <p:cNvSpPr/>
            <p:nvPr/>
          </p:nvSpPr>
          <p:spPr>
            <a:xfrm flipH="1">
              <a:off x="7046199" y="2166486"/>
              <a:ext cx="487425" cy="509721"/>
            </a:xfrm>
            <a:custGeom>
              <a:avLst/>
              <a:gdLst/>
              <a:ahLst/>
              <a:cxnLst/>
              <a:rect l="l" t="t" r="r" b="b"/>
              <a:pathLst>
                <a:path w="8843" h="9013" extrusionOk="0">
                  <a:moveTo>
                    <a:pt x="5718" y="0"/>
                  </a:moveTo>
                  <a:cubicBezTo>
                    <a:pt x="3497" y="1127"/>
                    <a:pt x="926" y="2619"/>
                    <a:pt x="683" y="2967"/>
                  </a:cubicBezTo>
                  <a:cubicBezTo>
                    <a:pt x="274" y="3561"/>
                    <a:pt x="1" y="6295"/>
                    <a:pt x="2240" y="7869"/>
                  </a:cubicBezTo>
                  <a:cubicBezTo>
                    <a:pt x="3468" y="8731"/>
                    <a:pt x="4556" y="9013"/>
                    <a:pt x="5429" y="9013"/>
                  </a:cubicBezTo>
                  <a:cubicBezTo>
                    <a:pt x="6592" y="9013"/>
                    <a:pt x="7373" y="8513"/>
                    <a:pt x="7599" y="8217"/>
                  </a:cubicBezTo>
                  <a:cubicBezTo>
                    <a:pt x="7828" y="7913"/>
                    <a:pt x="8470" y="4909"/>
                    <a:pt x="8842" y="2359"/>
                  </a:cubicBezTo>
                  <a:cubicBezTo>
                    <a:pt x="6326" y="2222"/>
                    <a:pt x="5818" y="720"/>
                    <a:pt x="5718" y="0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011;p21">
              <a:extLst>
                <a:ext uri="{FF2B5EF4-FFF2-40B4-BE49-F238E27FC236}">
                  <a16:creationId xmlns:a16="http://schemas.microsoft.com/office/drawing/2014/main" id="{ED03AACA-F5F3-EAFC-BE47-258F035EBE1F}"/>
                </a:ext>
              </a:extLst>
            </p:cNvPr>
            <p:cNvSpPr/>
            <p:nvPr/>
          </p:nvSpPr>
          <p:spPr>
            <a:xfrm flipH="1">
              <a:off x="7046169" y="2295541"/>
              <a:ext cx="249197" cy="382644"/>
            </a:xfrm>
            <a:custGeom>
              <a:avLst/>
              <a:gdLst/>
              <a:ahLst/>
              <a:cxnLst/>
              <a:rect l="l" t="t" r="r" b="b"/>
              <a:pathLst>
                <a:path w="4521" h="6766" extrusionOk="0">
                  <a:moveTo>
                    <a:pt x="3684" y="0"/>
                  </a:moveTo>
                  <a:cubicBezTo>
                    <a:pt x="2868" y="2396"/>
                    <a:pt x="1659" y="5165"/>
                    <a:pt x="0" y="6619"/>
                  </a:cubicBezTo>
                  <a:cubicBezTo>
                    <a:pt x="400" y="6721"/>
                    <a:pt x="772" y="6766"/>
                    <a:pt x="1110" y="6766"/>
                  </a:cubicBezTo>
                  <a:cubicBezTo>
                    <a:pt x="2271" y="6766"/>
                    <a:pt x="3052" y="6263"/>
                    <a:pt x="3277" y="5967"/>
                  </a:cubicBezTo>
                  <a:cubicBezTo>
                    <a:pt x="3506" y="5663"/>
                    <a:pt x="4148" y="2659"/>
                    <a:pt x="4520" y="109"/>
                  </a:cubicBezTo>
                  <a:cubicBezTo>
                    <a:pt x="4213" y="92"/>
                    <a:pt x="3933" y="54"/>
                    <a:pt x="3684" y="0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012;p21">
              <a:extLst>
                <a:ext uri="{FF2B5EF4-FFF2-40B4-BE49-F238E27FC236}">
                  <a16:creationId xmlns:a16="http://schemas.microsoft.com/office/drawing/2014/main" id="{0E8FFD5D-05A1-86CA-14D8-8B9713C2C525}"/>
                </a:ext>
              </a:extLst>
            </p:cNvPr>
            <p:cNvSpPr/>
            <p:nvPr/>
          </p:nvSpPr>
          <p:spPr>
            <a:xfrm flipH="1">
              <a:off x="7024423" y="2092623"/>
              <a:ext cx="194023" cy="207270"/>
            </a:xfrm>
            <a:custGeom>
              <a:avLst/>
              <a:gdLst/>
              <a:ahLst/>
              <a:cxnLst/>
              <a:rect l="l" t="t" r="r" b="b"/>
              <a:pathLst>
                <a:path w="3520" h="3665" extrusionOk="0">
                  <a:moveTo>
                    <a:pt x="3144" y="1"/>
                  </a:moveTo>
                  <a:cubicBezTo>
                    <a:pt x="2739" y="1"/>
                    <a:pt x="1444" y="575"/>
                    <a:pt x="0" y="1306"/>
                  </a:cubicBezTo>
                  <a:cubicBezTo>
                    <a:pt x="100" y="2026"/>
                    <a:pt x="608" y="3528"/>
                    <a:pt x="3124" y="3665"/>
                  </a:cubicBezTo>
                  <a:cubicBezTo>
                    <a:pt x="3394" y="1801"/>
                    <a:pt x="3520" y="180"/>
                    <a:pt x="3240" y="19"/>
                  </a:cubicBezTo>
                  <a:cubicBezTo>
                    <a:pt x="3218" y="7"/>
                    <a:pt x="3186" y="1"/>
                    <a:pt x="3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013;p21">
              <a:extLst>
                <a:ext uri="{FF2B5EF4-FFF2-40B4-BE49-F238E27FC236}">
                  <a16:creationId xmlns:a16="http://schemas.microsoft.com/office/drawing/2014/main" id="{1DFAAED8-6C72-04DA-2D45-7D25E9C3E703}"/>
                </a:ext>
              </a:extLst>
            </p:cNvPr>
            <p:cNvSpPr/>
            <p:nvPr/>
          </p:nvSpPr>
          <p:spPr>
            <a:xfrm flipH="1">
              <a:off x="7855960" y="4804810"/>
              <a:ext cx="326795" cy="73383"/>
            </a:xfrm>
            <a:custGeom>
              <a:avLst/>
              <a:gdLst/>
              <a:ahLst/>
              <a:cxnLst/>
              <a:rect l="l" t="t" r="r" b="b"/>
              <a:pathLst>
                <a:path w="5835" h="1277" extrusionOk="0">
                  <a:moveTo>
                    <a:pt x="342" y="1"/>
                  </a:moveTo>
                  <a:cubicBezTo>
                    <a:pt x="342" y="1"/>
                    <a:pt x="130" y="96"/>
                    <a:pt x="141" y="280"/>
                  </a:cubicBezTo>
                  <a:cubicBezTo>
                    <a:pt x="151" y="461"/>
                    <a:pt x="1" y="936"/>
                    <a:pt x="677" y="936"/>
                  </a:cubicBezTo>
                  <a:cubicBezTo>
                    <a:pt x="1257" y="936"/>
                    <a:pt x="3726" y="1276"/>
                    <a:pt x="4705" y="1276"/>
                  </a:cubicBezTo>
                  <a:cubicBezTo>
                    <a:pt x="4873" y="1276"/>
                    <a:pt x="4997" y="1266"/>
                    <a:pt x="5060" y="1243"/>
                  </a:cubicBezTo>
                  <a:cubicBezTo>
                    <a:pt x="5262" y="1226"/>
                    <a:pt x="5667" y="1127"/>
                    <a:pt x="5705" y="943"/>
                  </a:cubicBezTo>
                  <a:cubicBezTo>
                    <a:pt x="5835" y="352"/>
                    <a:pt x="5561" y="260"/>
                    <a:pt x="5561" y="260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014;p21">
              <a:extLst>
                <a:ext uri="{FF2B5EF4-FFF2-40B4-BE49-F238E27FC236}">
                  <a16:creationId xmlns:a16="http://schemas.microsoft.com/office/drawing/2014/main" id="{6A319DF8-4C82-415C-CF26-28A0A214D0FB}"/>
                </a:ext>
              </a:extLst>
            </p:cNvPr>
            <p:cNvSpPr/>
            <p:nvPr/>
          </p:nvSpPr>
          <p:spPr>
            <a:xfrm flipH="1">
              <a:off x="7950962" y="4642382"/>
              <a:ext cx="223408" cy="196188"/>
            </a:xfrm>
            <a:custGeom>
              <a:avLst/>
              <a:gdLst/>
              <a:ahLst/>
              <a:cxnLst/>
              <a:rect l="l" t="t" r="r" b="b"/>
              <a:pathLst>
                <a:path w="3989" h="3414" extrusionOk="0">
                  <a:moveTo>
                    <a:pt x="2432" y="0"/>
                  </a:moveTo>
                  <a:lnTo>
                    <a:pt x="455" y="136"/>
                  </a:lnTo>
                  <a:cubicBezTo>
                    <a:pt x="455" y="136"/>
                    <a:pt x="520" y="1110"/>
                    <a:pt x="325" y="1812"/>
                  </a:cubicBezTo>
                  <a:cubicBezTo>
                    <a:pt x="134" y="2512"/>
                    <a:pt x="1" y="3233"/>
                    <a:pt x="1045" y="3274"/>
                  </a:cubicBezTo>
                  <a:lnTo>
                    <a:pt x="2859" y="3413"/>
                  </a:lnTo>
                  <a:cubicBezTo>
                    <a:pt x="2859" y="3413"/>
                    <a:pt x="2824" y="1574"/>
                    <a:pt x="3988" y="1468"/>
                  </a:cubicBezTo>
                  <a:cubicBezTo>
                    <a:pt x="3988" y="1468"/>
                    <a:pt x="2506" y="1185"/>
                    <a:pt x="243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015;p21">
              <a:extLst>
                <a:ext uri="{FF2B5EF4-FFF2-40B4-BE49-F238E27FC236}">
                  <a16:creationId xmlns:a16="http://schemas.microsoft.com/office/drawing/2014/main" id="{BC954F91-A782-FDFC-45DF-FA26BDD56EF9}"/>
                </a:ext>
              </a:extLst>
            </p:cNvPr>
            <p:cNvSpPr/>
            <p:nvPr/>
          </p:nvSpPr>
          <p:spPr>
            <a:xfrm flipH="1">
              <a:off x="7860774" y="4726367"/>
              <a:ext cx="162922" cy="124988"/>
            </a:xfrm>
            <a:custGeom>
              <a:avLst/>
              <a:gdLst/>
              <a:ahLst/>
              <a:cxnLst/>
              <a:rect l="l" t="t" r="r" b="b"/>
              <a:pathLst>
                <a:path w="2909" h="2175" extrusionOk="0">
                  <a:moveTo>
                    <a:pt x="1501" y="1"/>
                  </a:moveTo>
                  <a:cubicBezTo>
                    <a:pt x="1302" y="1"/>
                    <a:pt x="1076" y="59"/>
                    <a:pt x="810" y="178"/>
                  </a:cubicBezTo>
                  <a:cubicBezTo>
                    <a:pt x="1" y="536"/>
                    <a:pt x="100" y="1813"/>
                    <a:pt x="100" y="1813"/>
                  </a:cubicBezTo>
                  <a:cubicBezTo>
                    <a:pt x="116" y="2096"/>
                    <a:pt x="726" y="2175"/>
                    <a:pt x="1317" y="2175"/>
                  </a:cubicBezTo>
                  <a:cubicBezTo>
                    <a:pt x="1759" y="2175"/>
                    <a:pt x="2191" y="2131"/>
                    <a:pt x="2356" y="2096"/>
                  </a:cubicBezTo>
                  <a:cubicBezTo>
                    <a:pt x="2735" y="2014"/>
                    <a:pt x="2909" y="1386"/>
                    <a:pt x="2483" y="703"/>
                  </a:cubicBezTo>
                  <a:cubicBezTo>
                    <a:pt x="2199" y="243"/>
                    <a:pt x="1907" y="1"/>
                    <a:pt x="150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016;p21">
              <a:extLst>
                <a:ext uri="{FF2B5EF4-FFF2-40B4-BE49-F238E27FC236}">
                  <a16:creationId xmlns:a16="http://schemas.microsoft.com/office/drawing/2014/main" id="{4C38E58D-DB3B-40B6-85C9-3BC724F6B8C0}"/>
                </a:ext>
              </a:extLst>
            </p:cNvPr>
            <p:cNvSpPr/>
            <p:nvPr/>
          </p:nvSpPr>
          <p:spPr>
            <a:xfrm flipH="1">
              <a:off x="7978332" y="4652982"/>
              <a:ext cx="120301" cy="85394"/>
            </a:xfrm>
            <a:custGeom>
              <a:avLst/>
              <a:gdLst/>
              <a:ahLst/>
              <a:cxnLst/>
              <a:rect l="l" t="t" r="r" b="b"/>
              <a:pathLst>
                <a:path w="2148" h="1486" extrusionOk="0">
                  <a:moveTo>
                    <a:pt x="155" y="1"/>
                  </a:moveTo>
                  <a:lnTo>
                    <a:pt x="1" y="28"/>
                  </a:lnTo>
                  <a:cubicBezTo>
                    <a:pt x="7" y="75"/>
                    <a:pt x="209" y="1206"/>
                    <a:pt x="831" y="1403"/>
                  </a:cubicBezTo>
                  <a:cubicBezTo>
                    <a:pt x="1008" y="1458"/>
                    <a:pt x="1179" y="1485"/>
                    <a:pt x="1332" y="1485"/>
                  </a:cubicBezTo>
                  <a:cubicBezTo>
                    <a:pt x="1718" y="1485"/>
                    <a:pt x="2019" y="1335"/>
                    <a:pt x="2148" y="1137"/>
                  </a:cubicBezTo>
                  <a:lnTo>
                    <a:pt x="2014" y="1052"/>
                  </a:lnTo>
                  <a:cubicBezTo>
                    <a:pt x="1924" y="1191"/>
                    <a:pt x="1676" y="1327"/>
                    <a:pt x="1332" y="1327"/>
                  </a:cubicBezTo>
                  <a:cubicBezTo>
                    <a:pt x="1194" y="1327"/>
                    <a:pt x="1042" y="1305"/>
                    <a:pt x="878" y="1253"/>
                  </a:cubicBezTo>
                  <a:cubicBezTo>
                    <a:pt x="346" y="1086"/>
                    <a:pt x="158" y="10"/>
                    <a:pt x="155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017;p21">
              <a:extLst>
                <a:ext uri="{FF2B5EF4-FFF2-40B4-BE49-F238E27FC236}">
                  <a16:creationId xmlns:a16="http://schemas.microsoft.com/office/drawing/2014/main" id="{5ABF9364-2B44-607C-133F-047336A096A4}"/>
                </a:ext>
              </a:extLst>
            </p:cNvPr>
            <p:cNvSpPr/>
            <p:nvPr/>
          </p:nvSpPr>
          <p:spPr>
            <a:xfrm flipH="1">
              <a:off x="7997598" y="4676716"/>
              <a:ext cx="85913" cy="65799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4" y="1"/>
                  </a:moveTo>
                  <a:cubicBezTo>
                    <a:pt x="879" y="1"/>
                    <a:pt x="275" y="115"/>
                    <a:pt x="24" y="939"/>
                  </a:cubicBezTo>
                  <a:cubicBezTo>
                    <a:pt x="0" y="1025"/>
                    <a:pt x="49" y="1113"/>
                    <a:pt x="131" y="1137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3" y="1144"/>
                    <a:pt x="307" y="1100"/>
                    <a:pt x="328" y="1031"/>
                  </a:cubicBezTo>
                  <a:cubicBezTo>
                    <a:pt x="518" y="402"/>
                    <a:pt x="944" y="312"/>
                    <a:pt x="1175" y="312"/>
                  </a:cubicBezTo>
                  <a:cubicBezTo>
                    <a:pt x="1251" y="312"/>
                    <a:pt x="1306" y="321"/>
                    <a:pt x="1325" y="325"/>
                  </a:cubicBezTo>
                  <a:cubicBezTo>
                    <a:pt x="1337" y="328"/>
                    <a:pt x="1349" y="329"/>
                    <a:pt x="1361" y="329"/>
                  </a:cubicBezTo>
                  <a:cubicBezTo>
                    <a:pt x="1433" y="329"/>
                    <a:pt x="1498" y="278"/>
                    <a:pt x="1513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0" y="17"/>
                    <a:pt x="1313" y="1"/>
                    <a:pt x="1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018;p21">
              <a:extLst>
                <a:ext uri="{FF2B5EF4-FFF2-40B4-BE49-F238E27FC236}">
                  <a16:creationId xmlns:a16="http://schemas.microsoft.com/office/drawing/2014/main" id="{258B6D82-0A6A-280A-FAF8-CC131A32AA67}"/>
                </a:ext>
              </a:extLst>
            </p:cNvPr>
            <p:cNvSpPr/>
            <p:nvPr/>
          </p:nvSpPr>
          <p:spPr>
            <a:xfrm flipH="1">
              <a:off x="7974859" y="4696542"/>
              <a:ext cx="75776" cy="51431"/>
            </a:xfrm>
            <a:custGeom>
              <a:avLst/>
              <a:gdLst/>
              <a:ahLst/>
              <a:cxnLst/>
              <a:rect l="l" t="t" r="r" b="b"/>
              <a:pathLst>
                <a:path w="1353" h="895" extrusionOk="0">
                  <a:moveTo>
                    <a:pt x="1194" y="0"/>
                  </a:moveTo>
                  <a:cubicBezTo>
                    <a:pt x="1192" y="0"/>
                    <a:pt x="1190" y="0"/>
                    <a:pt x="1189" y="0"/>
                  </a:cubicBezTo>
                  <a:cubicBezTo>
                    <a:pt x="1154" y="4"/>
                    <a:pt x="325" y="27"/>
                    <a:pt x="35" y="673"/>
                  </a:cubicBezTo>
                  <a:cubicBezTo>
                    <a:pt x="1" y="755"/>
                    <a:pt x="38" y="847"/>
                    <a:pt x="117" y="881"/>
                  </a:cubicBezTo>
                  <a:cubicBezTo>
                    <a:pt x="137" y="891"/>
                    <a:pt x="161" y="894"/>
                    <a:pt x="182" y="894"/>
                  </a:cubicBezTo>
                  <a:cubicBezTo>
                    <a:pt x="243" y="894"/>
                    <a:pt x="301" y="861"/>
                    <a:pt x="325" y="802"/>
                  </a:cubicBezTo>
                  <a:cubicBezTo>
                    <a:pt x="530" y="341"/>
                    <a:pt x="1185" y="317"/>
                    <a:pt x="1198" y="317"/>
                  </a:cubicBezTo>
                  <a:cubicBezTo>
                    <a:pt x="1284" y="314"/>
                    <a:pt x="1352" y="243"/>
                    <a:pt x="1352" y="157"/>
                  </a:cubicBezTo>
                  <a:cubicBezTo>
                    <a:pt x="1349" y="70"/>
                    <a:pt x="1277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019;p21">
              <a:extLst>
                <a:ext uri="{FF2B5EF4-FFF2-40B4-BE49-F238E27FC236}">
                  <a16:creationId xmlns:a16="http://schemas.microsoft.com/office/drawing/2014/main" id="{E1938C3C-8D12-B623-41F6-F40B1C3A9F1B}"/>
                </a:ext>
              </a:extLst>
            </p:cNvPr>
            <p:cNvSpPr/>
            <p:nvPr/>
          </p:nvSpPr>
          <p:spPr>
            <a:xfrm flipH="1">
              <a:off x="7964894" y="4846185"/>
              <a:ext cx="326626" cy="73039"/>
            </a:xfrm>
            <a:custGeom>
              <a:avLst/>
              <a:gdLst/>
              <a:ahLst/>
              <a:cxnLst/>
              <a:rect l="l" t="t" r="r" b="b"/>
              <a:pathLst>
                <a:path w="5832" h="1271" extrusionOk="0">
                  <a:moveTo>
                    <a:pt x="342" y="1"/>
                  </a:moveTo>
                  <a:cubicBezTo>
                    <a:pt x="342" y="1"/>
                    <a:pt x="127" y="97"/>
                    <a:pt x="137" y="281"/>
                  </a:cubicBezTo>
                  <a:cubicBezTo>
                    <a:pt x="147" y="461"/>
                    <a:pt x="1" y="888"/>
                    <a:pt x="676" y="936"/>
                  </a:cubicBezTo>
                  <a:cubicBezTo>
                    <a:pt x="1285" y="977"/>
                    <a:pt x="3644" y="1271"/>
                    <a:pt x="4668" y="1271"/>
                  </a:cubicBezTo>
                  <a:cubicBezTo>
                    <a:pt x="4840" y="1271"/>
                    <a:pt x="4974" y="1263"/>
                    <a:pt x="5056" y="1244"/>
                  </a:cubicBezTo>
                  <a:cubicBezTo>
                    <a:pt x="5261" y="1226"/>
                    <a:pt x="5663" y="1127"/>
                    <a:pt x="5704" y="943"/>
                  </a:cubicBezTo>
                  <a:cubicBezTo>
                    <a:pt x="5831" y="352"/>
                    <a:pt x="5558" y="264"/>
                    <a:pt x="5558" y="26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020;p21">
              <a:extLst>
                <a:ext uri="{FF2B5EF4-FFF2-40B4-BE49-F238E27FC236}">
                  <a16:creationId xmlns:a16="http://schemas.microsoft.com/office/drawing/2014/main" id="{E68D86E5-FA0C-3FE3-C3D7-125FAF159D6A}"/>
                </a:ext>
              </a:extLst>
            </p:cNvPr>
            <p:cNvSpPr/>
            <p:nvPr/>
          </p:nvSpPr>
          <p:spPr>
            <a:xfrm flipH="1">
              <a:off x="8059767" y="4683785"/>
              <a:ext cx="223351" cy="196245"/>
            </a:xfrm>
            <a:custGeom>
              <a:avLst/>
              <a:gdLst/>
              <a:ahLst/>
              <a:cxnLst/>
              <a:rect l="l" t="t" r="r" b="b"/>
              <a:pathLst>
                <a:path w="3988" h="3415" extrusionOk="0">
                  <a:moveTo>
                    <a:pt x="2431" y="0"/>
                  </a:moveTo>
                  <a:lnTo>
                    <a:pt x="451" y="137"/>
                  </a:lnTo>
                  <a:cubicBezTo>
                    <a:pt x="451" y="137"/>
                    <a:pt x="516" y="1110"/>
                    <a:pt x="325" y="1813"/>
                  </a:cubicBezTo>
                  <a:cubicBezTo>
                    <a:pt x="131" y="2513"/>
                    <a:pt x="0" y="3233"/>
                    <a:pt x="1042" y="3277"/>
                  </a:cubicBezTo>
                  <a:lnTo>
                    <a:pt x="2855" y="3414"/>
                  </a:lnTo>
                  <a:cubicBezTo>
                    <a:pt x="2855" y="3414"/>
                    <a:pt x="2820" y="1577"/>
                    <a:pt x="3988" y="1472"/>
                  </a:cubicBezTo>
                  <a:cubicBezTo>
                    <a:pt x="3988" y="1472"/>
                    <a:pt x="2502" y="1185"/>
                    <a:pt x="243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021;p21">
              <a:extLst>
                <a:ext uri="{FF2B5EF4-FFF2-40B4-BE49-F238E27FC236}">
                  <a16:creationId xmlns:a16="http://schemas.microsoft.com/office/drawing/2014/main" id="{1D76A10A-8BFF-D91C-C0A3-02F03756BAF0}"/>
                </a:ext>
              </a:extLst>
            </p:cNvPr>
            <p:cNvSpPr/>
            <p:nvPr/>
          </p:nvSpPr>
          <p:spPr>
            <a:xfrm flipH="1">
              <a:off x="8219776" y="4789121"/>
              <a:ext cx="44805" cy="60281"/>
            </a:xfrm>
            <a:custGeom>
              <a:avLst/>
              <a:gdLst/>
              <a:ahLst/>
              <a:cxnLst/>
              <a:rect l="l" t="t" r="r" b="b"/>
              <a:pathLst>
                <a:path w="800" h="1049" extrusionOk="0">
                  <a:moveTo>
                    <a:pt x="373" y="0"/>
                  </a:moveTo>
                  <a:lnTo>
                    <a:pt x="236" y="311"/>
                  </a:lnTo>
                  <a:lnTo>
                    <a:pt x="0" y="311"/>
                  </a:lnTo>
                  <a:lnTo>
                    <a:pt x="141" y="574"/>
                  </a:lnTo>
                  <a:lnTo>
                    <a:pt x="55" y="942"/>
                  </a:lnTo>
                  <a:lnTo>
                    <a:pt x="349" y="731"/>
                  </a:lnTo>
                  <a:lnTo>
                    <a:pt x="608" y="1049"/>
                  </a:lnTo>
                  <a:lnTo>
                    <a:pt x="544" y="584"/>
                  </a:lnTo>
                  <a:lnTo>
                    <a:pt x="799" y="488"/>
                  </a:lnTo>
                  <a:lnTo>
                    <a:pt x="482" y="39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022;p21">
              <a:extLst>
                <a:ext uri="{FF2B5EF4-FFF2-40B4-BE49-F238E27FC236}">
                  <a16:creationId xmlns:a16="http://schemas.microsoft.com/office/drawing/2014/main" id="{856A0356-F7E3-4900-3100-27DD8C187105}"/>
                </a:ext>
              </a:extLst>
            </p:cNvPr>
            <p:cNvSpPr/>
            <p:nvPr/>
          </p:nvSpPr>
          <p:spPr>
            <a:xfrm flipH="1">
              <a:off x="7969707" y="4813847"/>
              <a:ext cx="162977" cy="125045"/>
            </a:xfrm>
            <a:custGeom>
              <a:avLst/>
              <a:gdLst/>
              <a:ahLst/>
              <a:cxnLst/>
              <a:rect l="l" t="t" r="r" b="b"/>
              <a:pathLst>
                <a:path w="2910" h="2176" extrusionOk="0">
                  <a:moveTo>
                    <a:pt x="1503" y="1"/>
                  </a:moveTo>
                  <a:cubicBezTo>
                    <a:pt x="1304" y="1"/>
                    <a:pt x="1077" y="59"/>
                    <a:pt x="810" y="178"/>
                  </a:cubicBezTo>
                  <a:cubicBezTo>
                    <a:pt x="1" y="536"/>
                    <a:pt x="100" y="1816"/>
                    <a:pt x="100" y="1816"/>
                  </a:cubicBezTo>
                  <a:cubicBezTo>
                    <a:pt x="116" y="2097"/>
                    <a:pt x="726" y="2176"/>
                    <a:pt x="1318" y="2176"/>
                  </a:cubicBezTo>
                  <a:cubicBezTo>
                    <a:pt x="1762" y="2176"/>
                    <a:pt x="2195" y="2132"/>
                    <a:pt x="2360" y="2097"/>
                  </a:cubicBezTo>
                  <a:cubicBezTo>
                    <a:pt x="2739" y="2015"/>
                    <a:pt x="2909" y="1386"/>
                    <a:pt x="2486" y="704"/>
                  </a:cubicBezTo>
                  <a:cubicBezTo>
                    <a:pt x="2200" y="243"/>
                    <a:pt x="1909" y="1"/>
                    <a:pt x="150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023;p21">
              <a:extLst>
                <a:ext uri="{FF2B5EF4-FFF2-40B4-BE49-F238E27FC236}">
                  <a16:creationId xmlns:a16="http://schemas.microsoft.com/office/drawing/2014/main" id="{951ACF63-4239-3409-1845-025C18DE4048}"/>
                </a:ext>
              </a:extLst>
            </p:cNvPr>
            <p:cNvSpPr/>
            <p:nvPr/>
          </p:nvSpPr>
          <p:spPr>
            <a:xfrm flipH="1">
              <a:off x="8087265" y="4694358"/>
              <a:ext cx="120357" cy="85394"/>
            </a:xfrm>
            <a:custGeom>
              <a:avLst/>
              <a:gdLst/>
              <a:ahLst/>
              <a:cxnLst/>
              <a:rect l="l" t="t" r="r" b="b"/>
              <a:pathLst>
                <a:path w="2149" h="1486" extrusionOk="0">
                  <a:moveTo>
                    <a:pt x="158" y="1"/>
                  </a:moveTo>
                  <a:lnTo>
                    <a:pt x="1" y="28"/>
                  </a:lnTo>
                  <a:cubicBezTo>
                    <a:pt x="8" y="76"/>
                    <a:pt x="209" y="1206"/>
                    <a:pt x="831" y="1403"/>
                  </a:cubicBezTo>
                  <a:cubicBezTo>
                    <a:pt x="1008" y="1461"/>
                    <a:pt x="1179" y="1485"/>
                    <a:pt x="1332" y="1485"/>
                  </a:cubicBezTo>
                  <a:cubicBezTo>
                    <a:pt x="1718" y="1485"/>
                    <a:pt x="2022" y="1335"/>
                    <a:pt x="2148" y="1141"/>
                  </a:cubicBezTo>
                  <a:lnTo>
                    <a:pt x="2015" y="1052"/>
                  </a:lnTo>
                  <a:cubicBezTo>
                    <a:pt x="1925" y="1191"/>
                    <a:pt x="1678" y="1327"/>
                    <a:pt x="1334" y="1327"/>
                  </a:cubicBezTo>
                  <a:cubicBezTo>
                    <a:pt x="1196" y="1327"/>
                    <a:pt x="1043" y="1305"/>
                    <a:pt x="878" y="1253"/>
                  </a:cubicBezTo>
                  <a:cubicBezTo>
                    <a:pt x="349" y="1086"/>
                    <a:pt x="158" y="11"/>
                    <a:pt x="158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024;p21">
              <a:extLst>
                <a:ext uri="{FF2B5EF4-FFF2-40B4-BE49-F238E27FC236}">
                  <a16:creationId xmlns:a16="http://schemas.microsoft.com/office/drawing/2014/main" id="{DAF91DC7-7959-7AEF-4256-CB8B589B9298}"/>
                </a:ext>
              </a:extLst>
            </p:cNvPr>
            <p:cNvSpPr/>
            <p:nvPr/>
          </p:nvSpPr>
          <p:spPr>
            <a:xfrm flipH="1">
              <a:off x="8106587" y="4718092"/>
              <a:ext cx="85913" cy="65799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6" y="1"/>
                  </a:moveTo>
                  <a:cubicBezTo>
                    <a:pt x="882" y="1"/>
                    <a:pt x="279" y="116"/>
                    <a:pt x="28" y="943"/>
                  </a:cubicBezTo>
                  <a:cubicBezTo>
                    <a:pt x="0" y="1025"/>
                    <a:pt x="49" y="1113"/>
                    <a:pt x="131" y="1138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6" y="1144"/>
                    <a:pt x="308" y="1103"/>
                    <a:pt x="328" y="1035"/>
                  </a:cubicBezTo>
                  <a:cubicBezTo>
                    <a:pt x="521" y="407"/>
                    <a:pt x="945" y="314"/>
                    <a:pt x="1177" y="314"/>
                  </a:cubicBezTo>
                  <a:cubicBezTo>
                    <a:pt x="1253" y="314"/>
                    <a:pt x="1309" y="324"/>
                    <a:pt x="1329" y="328"/>
                  </a:cubicBezTo>
                  <a:cubicBezTo>
                    <a:pt x="1339" y="330"/>
                    <a:pt x="1350" y="331"/>
                    <a:pt x="1360" y="331"/>
                  </a:cubicBezTo>
                  <a:cubicBezTo>
                    <a:pt x="1433" y="331"/>
                    <a:pt x="1498" y="280"/>
                    <a:pt x="1516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1" y="17"/>
                    <a:pt x="1314" y="1"/>
                    <a:pt x="1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025;p21">
              <a:extLst>
                <a:ext uri="{FF2B5EF4-FFF2-40B4-BE49-F238E27FC236}">
                  <a16:creationId xmlns:a16="http://schemas.microsoft.com/office/drawing/2014/main" id="{9E66D135-B484-409A-B6F2-9C5576404E6D}"/>
                </a:ext>
              </a:extLst>
            </p:cNvPr>
            <p:cNvSpPr/>
            <p:nvPr/>
          </p:nvSpPr>
          <p:spPr>
            <a:xfrm flipH="1">
              <a:off x="8083680" y="4737918"/>
              <a:ext cx="75944" cy="51661"/>
            </a:xfrm>
            <a:custGeom>
              <a:avLst/>
              <a:gdLst/>
              <a:ahLst/>
              <a:cxnLst/>
              <a:rect l="l" t="t" r="r" b="b"/>
              <a:pathLst>
                <a:path w="1356" h="899" extrusionOk="0">
                  <a:moveTo>
                    <a:pt x="1192" y="1"/>
                  </a:moveTo>
                  <a:cubicBezTo>
                    <a:pt x="1154" y="4"/>
                    <a:pt x="325" y="28"/>
                    <a:pt x="39" y="673"/>
                  </a:cubicBezTo>
                  <a:cubicBezTo>
                    <a:pt x="1" y="755"/>
                    <a:pt x="39" y="847"/>
                    <a:pt x="117" y="885"/>
                  </a:cubicBezTo>
                  <a:cubicBezTo>
                    <a:pt x="138" y="891"/>
                    <a:pt x="161" y="898"/>
                    <a:pt x="182" y="898"/>
                  </a:cubicBezTo>
                  <a:cubicBezTo>
                    <a:pt x="243" y="898"/>
                    <a:pt x="302" y="861"/>
                    <a:pt x="329" y="803"/>
                  </a:cubicBezTo>
                  <a:cubicBezTo>
                    <a:pt x="533" y="342"/>
                    <a:pt x="1192" y="318"/>
                    <a:pt x="1199" y="318"/>
                  </a:cubicBezTo>
                  <a:cubicBezTo>
                    <a:pt x="1285" y="318"/>
                    <a:pt x="1356" y="243"/>
                    <a:pt x="1353" y="158"/>
                  </a:cubicBezTo>
                  <a:cubicBezTo>
                    <a:pt x="1349" y="69"/>
                    <a:pt x="1277" y="4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026;p21">
              <a:extLst>
                <a:ext uri="{FF2B5EF4-FFF2-40B4-BE49-F238E27FC236}">
                  <a16:creationId xmlns:a16="http://schemas.microsoft.com/office/drawing/2014/main" id="{1089B61E-A000-2C70-B8A9-D926D418E80A}"/>
                </a:ext>
              </a:extLst>
            </p:cNvPr>
            <p:cNvSpPr/>
            <p:nvPr/>
          </p:nvSpPr>
          <p:spPr>
            <a:xfrm flipH="1">
              <a:off x="7798221" y="2790318"/>
              <a:ext cx="590415" cy="532648"/>
            </a:xfrm>
            <a:custGeom>
              <a:avLst/>
              <a:gdLst/>
              <a:ahLst/>
              <a:cxnLst/>
              <a:rect l="l" t="t" r="r" b="b"/>
              <a:pathLst>
                <a:path w="10542" h="9269" extrusionOk="0">
                  <a:moveTo>
                    <a:pt x="6645" y="1"/>
                  </a:moveTo>
                  <a:cubicBezTo>
                    <a:pt x="5506" y="1"/>
                    <a:pt x="4402" y="359"/>
                    <a:pt x="3879" y="520"/>
                  </a:cubicBezTo>
                  <a:cubicBezTo>
                    <a:pt x="2967" y="800"/>
                    <a:pt x="561" y="2227"/>
                    <a:pt x="280" y="4043"/>
                  </a:cubicBezTo>
                  <a:cubicBezTo>
                    <a:pt x="0" y="5862"/>
                    <a:pt x="2288" y="8873"/>
                    <a:pt x="2346" y="9228"/>
                  </a:cubicBezTo>
                  <a:cubicBezTo>
                    <a:pt x="2350" y="9256"/>
                    <a:pt x="2401" y="9269"/>
                    <a:pt x="2490" y="9269"/>
                  </a:cubicBezTo>
                  <a:cubicBezTo>
                    <a:pt x="3555" y="9269"/>
                    <a:pt x="10121" y="7453"/>
                    <a:pt x="10121" y="7453"/>
                  </a:cubicBezTo>
                  <a:cubicBezTo>
                    <a:pt x="10121" y="7453"/>
                    <a:pt x="10542" y="2227"/>
                    <a:pt x="8992" y="800"/>
                  </a:cubicBezTo>
                  <a:cubicBezTo>
                    <a:pt x="8336" y="194"/>
                    <a:pt x="7481" y="1"/>
                    <a:pt x="6645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027;p21">
              <a:extLst>
                <a:ext uri="{FF2B5EF4-FFF2-40B4-BE49-F238E27FC236}">
                  <a16:creationId xmlns:a16="http://schemas.microsoft.com/office/drawing/2014/main" id="{9D33C96D-B8B2-2B53-8A10-01D2ECAA5F90}"/>
                </a:ext>
              </a:extLst>
            </p:cNvPr>
            <p:cNvSpPr/>
            <p:nvPr/>
          </p:nvSpPr>
          <p:spPr>
            <a:xfrm flipH="1">
              <a:off x="8127815" y="3052652"/>
              <a:ext cx="210526" cy="256239"/>
            </a:xfrm>
            <a:custGeom>
              <a:avLst/>
              <a:gdLst/>
              <a:ahLst/>
              <a:cxnLst/>
              <a:rect l="l" t="t" r="r" b="b"/>
              <a:pathLst>
                <a:path w="3759" h="4459" extrusionOk="0">
                  <a:moveTo>
                    <a:pt x="1386" y="1"/>
                  </a:moveTo>
                  <a:cubicBezTo>
                    <a:pt x="1302" y="1"/>
                    <a:pt x="1220" y="23"/>
                    <a:pt x="1140" y="72"/>
                  </a:cubicBezTo>
                  <a:cubicBezTo>
                    <a:pt x="93" y="717"/>
                    <a:pt x="0" y="2048"/>
                    <a:pt x="0" y="2048"/>
                  </a:cubicBezTo>
                  <a:lnTo>
                    <a:pt x="1202" y="4458"/>
                  </a:lnTo>
                  <a:lnTo>
                    <a:pt x="3759" y="3400"/>
                  </a:lnTo>
                  <a:cubicBezTo>
                    <a:pt x="3759" y="3400"/>
                    <a:pt x="2416" y="1"/>
                    <a:pt x="1386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028;p21">
              <a:extLst>
                <a:ext uri="{FF2B5EF4-FFF2-40B4-BE49-F238E27FC236}">
                  <a16:creationId xmlns:a16="http://schemas.microsoft.com/office/drawing/2014/main" id="{923080A3-6321-4134-7340-A0DBF75392F1}"/>
                </a:ext>
              </a:extLst>
            </p:cNvPr>
            <p:cNvSpPr/>
            <p:nvPr/>
          </p:nvSpPr>
          <p:spPr>
            <a:xfrm flipH="1">
              <a:off x="7758457" y="3204366"/>
              <a:ext cx="678736" cy="1389173"/>
            </a:xfrm>
            <a:custGeom>
              <a:avLst/>
              <a:gdLst/>
              <a:ahLst/>
              <a:cxnLst/>
              <a:rect l="l" t="t" r="r" b="b"/>
              <a:pathLst>
                <a:path w="12119" h="24174" extrusionOk="0">
                  <a:moveTo>
                    <a:pt x="9345" y="1"/>
                  </a:moveTo>
                  <a:cubicBezTo>
                    <a:pt x="6833" y="1"/>
                    <a:pt x="3500" y="1145"/>
                    <a:pt x="2779" y="1590"/>
                  </a:cubicBezTo>
                  <a:cubicBezTo>
                    <a:pt x="2608" y="1696"/>
                    <a:pt x="3213" y="2921"/>
                    <a:pt x="3213" y="2921"/>
                  </a:cubicBezTo>
                  <a:cubicBezTo>
                    <a:pt x="3213" y="2921"/>
                    <a:pt x="219" y="5798"/>
                    <a:pt x="127" y="10270"/>
                  </a:cubicBezTo>
                  <a:cubicBezTo>
                    <a:pt x="0" y="16230"/>
                    <a:pt x="2595" y="23498"/>
                    <a:pt x="2595" y="23498"/>
                  </a:cubicBezTo>
                  <a:cubicBezTo>
                    <a:pt x="2595" y="23498"/>
                    <a:pt x="2803" y="24174"/>
                    <a:pt x="3943" y="24174"/>
                  </a:cubicBezTo>
                  <a:cubicBezTo>
                    <a:pt x="5086" y="24174"/>
                    <a:pt x="5879" y="23662"/>
                    <a:pt x="5879" y="23662"/>
                  </a:cubicBezTo>
                  <a:cubicBezTo>
                    <a:pt x="5929" y="23664"/>
                    <a:pt x="5978" y="23665"/>
                    <a:pt x="6026" y="23665"/>
                  </a:cubicBezTo>
                  <a:cubicBezTo>
                    <a:pt x="7377" y="23665"/>
                    <a:pt x="7506" y="22754"/>
                    <a:pt x="7506" y="22754"/>
                  </a:cubicBezTo>
                  <a:cubicBezTo>
                    <a:pt x="7763" y="21962"/>
                    <a:pt x="10022" y="16534"/>
                    <a:pt x="11070" y="11574"/>
                  </a:cubicBezTo>
                  <a:cubicBezTo>
                    <a:pt x="12119" y="6614"/>
                    <a:pt x="11654" y="1959"/>
                    <a:pt x="11675" y="1655"/>
                  </a:cubicBezTo>
                  <a:cubicBezTo>
                    <a:pt x="11699" y="1351"/>
                    <a:pt x="11675" y="607"/>
                    <a:pt x="11675" y="607"/>
                  </a:cubicBezTo>
                  <a:cubicBezTo>
                    <a:pt x="11147" y="168"/>
                    <a:pt x="10306" y="1"/>
                    <a:pt x="9345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029;p21">
              <a:extLst>
                <a:ext uri="{FF2B5EF4-FFF2-40B4-BE49-F238E27FC236}">
                  <a16:creationId xmlns:a16="http://schemas.microsoft.com/office/drawing/2014/main" id="{3F8BF240-D5BC-E0EE-0FEA-BC352802A69C}"/>
                </a:ext>
              </a:extLst>
            </p:cNvPr>
            <p:cNvSpPr/>
            <p:nvPr/>
          </p:nvSpPr>
          <p:spPr>
            <a:xfrm flipH="1">
              <a:off x="7789981" y="3239764"/>
              <a:ext cx="90506" cy="222679"/>
            </a:xfrm>
            <a:custGeom>
              <a:avLst/>
              <a:gdLst/>
              <a:ahLst/>
              <a:cxnLst/>
              <a:rect l="l" t="t" r="r" b="b"/>
              <a:pathLst>
                <a:path w="1616" h="3875" extrusionOk="0">
                  <a:moveTo>
                    <a:pt x="1524" y="1"/>
                  </a:moveTo>
                  <a:cubicBezTo>
                    <a:pt x="1478" y="1"/>
                    <a:pt x="1442" y="35"/>
                    <a:pt x="1445" y="79"/>
                  </a:cubicBezTo>
                  <a:cubicBezTo>
                    <a:pt x="1462" y="1721"/>
                    <a:pt x="1373" y="3486"/>
                    <a:pt x="1196" y="3605"/>
                  </a:cubicBezTo>
                  <a:cubicBezTo>
                    <a:pt x="1043" y="3695"/>
                    <a:pt x="747" y="3719"/>
                    <a:pt x="490" y="3719"/>
                  </a:cubicBezTo>
                  <a:cubicBezTo>
                    <a:pt x="327" y="3719"/>
                    <a:pt x="179" y="3709"/>
                    <a:pt x="93" y="3701"/>
                  </a:cubicBezTo>
                  <a:cubicBezTo>
                    <a:pt x="89" y="3701"/>
                    <a:pt x="84" y="3700"/>
                    <a:pt x="80" y="3700"/>
                  </a:cubicBezTo>
                  <a:cubicBezTo>
                    <a:pt x="42" y="3700"/>
                    <a:pt x="11" y="3729"/>
                    <a:pt x="8" y="3769"/>
                  </a:cubicBezTo>
                  <a:cubicBezTo>
                    <a:pt x="0" y="3813"/>
                    <a:pt x="35" y="3851"/>
                    <a:pt x="76" y="3858"/>
                  </a:cubicBezTo>
                  <a:cubicBezTo>
                    <a:pt x="93" y="3858"/>
                    <a:pt x="274" y="3875"/>
                    <a:pt x="499" y="3875"/>
                  </a:cubicBezTo>
                  <a:cubicBezTo>
                    <a:pt x="766" y="3875"/>
                    <a:pt x="1089" y="3851"/>
                    <a:pt x="1274" y="3742"/>
                  </a:cubicBezTo>
                  <a:cubicBezTo>
                    <a:pt x="1615" y="3547"/>
                    <a:pt x="1612" y="888"/>
                    <a:pt x="1601" y="79"/>
                  </a:cubicBezTo>
                  <a:cubicBezTo>
                    <a:pt x="1601" y="35"/>
                    <a:pt x="156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030;p21">
              <a:extLst>
                <a:ext uri="{FF2B5EF4-FFF2-40B4-BE49-F238E27FC236}">
                  <a16:creationId xmlns:a16="http://schemas.microsoft.com/office/drawing/2014/main" id="{FFEDABC0-08C7-9211-D61E-396761CD36BE}"/>
                </a:ext>
              </a:extLst>
            </p:cNvPr>
            <p:cNvSpPr/>
            <p:nvPr/>
          </p:nvSpPr>
          <p:spPr>
            <a:xfrm flipH="1">
              <a:off x="7798828" y="3234879"/>
              <a:ext cx="22962" cy="49478"/>
            </a:xfrm>
            <a:custGeom>
              <a:avLst/>
              <a:gdLst/>
              <a:ahLst/>
              <a:cxnLst/>
              <a:rect l="l" t="t" r="r" b="b"/>
              <a:pathLst>
                <a:path w="410" h="861" extrusionOk="0">
                  <a:moveTo>
                    <a:pt x="205" y="0"/>
                  </a:moveTo>
                  <a:cubicBezTo>
                    <a:pt x="93" y="0"/>
                    <a:pt x="0" y="191"/>
                    <a:pt x="0" y="431"/>
                  </a:cubicBezTo>
                  <a:cubicBezTo>
                    <a:pt x="0" y="666"/>
                    <a:pt x="93" y="861"/>
                    <a:pt x="205" y="861"/>
                  </a:cubicBezTo>
                  <a:cubicBezTo>
                    <a:pt x="318" y="861"/>
                    <a:pt x="410" y="666"/>
                    <a:pt x="410" y="431"/>
                  </a:cubicBezTo>
                  <a:cubicBezTo>
                    <a:pt x="410" y="191"/>
                    <a:pt x="318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031;p21">
              <a:extLst>
                <a:ext uri="{FF2B5EF4-FFF2-40B4-BE49-F238E27FC236}">
                  <a16:creationId xmlns:a16="http://schemas.microsoft.com/office/drawing/2014/main" id="{652B4208-4250-AAA9-B0FE-137E39069CE5}"/>
                </a:ext>
              </a:extLst>
            </p:cNvPr>
            <p:cNvSpPr/>
            <p:nvPr/>
          </p:nvSpPr>
          <p:spPr>
            <a:xfrm flipH="1">
              <a:off x="7832607" y="3291024"/>
              <a:ext cx="429678" cy="85739"/>
            </a:xfrm>
            <a:custGeom>
              <a:avLst/>
              <a:gdLst/>
              <a:ahLst/>
              <a:cxnLst/>
              <a:rect l="l" t="t" r="r" b="b"/>
              <a:pathLst>
                <a:path w="7672" h="1492" extrusionOk="0">
                  <a:moveTo>
                    <a:pt x="6523" y="1"/>
                  </a:moveTo>
                  <a:cubicBezTo>
                    <a:pt x="3032" y="1"/>
                    <a:pt x="90" y="1325"/>
                    <a:pt x="59" y="1341"/>
                  </a:cubicBezTo>
                  <a:cubicBezTo>
                    <a:pt x="18" y="1358"/>
                    <a:pt x="0" y="1406"/>
                    <a:pt x="18" y="1444"/>
                  </a:cubicBezTo>
                  <a:cubicBezTo>
                    <a:pt x="32" y="1475"/>
                    <a:pt x="62" y="1491"/>
                    <a:pt x="90" y="1491"/>
                  </a:cubicBezTo>
                  <a:cubicBezTo>
                    <a:pt x="103" y="1491"/>
                    <a:pt x="113" y="1488"/>
                    <a:pt x="123" y="1484"/>
                  </a:cubicBezTo>
                  <a:cubicBezTo>
                    <a:pt x="155" y="1469"/>
                    <a:pt x="3067" y="158"/>
                    <a:pt x="6523" y="158"/>
                  </a:cubicBezTo>
                  <a:cubicBezTo>
                    <a:pt x="6871" y="158"/>
                    <a:pt x="7225" y="171"/>
                    <a:pt x="7583" y="201"/>
                  </a:cubicBezTo>
                  <a:cubicBezTo>
                    <a:pt x="7585" y="201"/>
                    <a:pt x="7588" y="201"/>
                    <a:pt x="7590" y="201"/>
                  </a:cubicBezTo>
                  <a:cubicBezTo>
                    <a:pt x="7631" y="201"/>
                    <a:pt x="7665" y="171"/>
                    <a:pt x="7668" y="129"/>
                  </a:cubicBezTo>
                  <a:cubicBezTo>
                    <a:pt x="7671" y="85"/>
                    <a:pt x="7640" y="47"/>
                    <a:pt x="7596" y="44"/>
                  </a:cubicBezTo>
                  <a:cubicBezTo>
                    <a:pt x="7234" y="14"/>
                    <a:pt x="6876" y="1"/>
                    <a:pt x="6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032;p21">
              <a:extLst>
                <a:ext uri="{FF2B5EF4-FFF2-40B4-BE49-F238E27FC236}">
                  <a16:creationId xmlns:a16="http://schemas.microsoft.com/office/drawing/2014/main" id="{30E953D1-03DD-6427-5230-276219F24808}"/>
                </a:ext>
              </a:extLst>
            </p:cNvPr>
            <p:cNvSpPr/>
            <p:nvPr/>
          </p:nvSpPr>
          <p:spPr>
            <a:xfrm flipH="1">
              <a:off x="8138119" y="3238213"/>
              <a:ext cx="78073" cy="119529"/>
            </a:xfrm>
            <a:custGeom>
              <a:avLst/>
              <a:gdLst/>
              <a:ahLst/>
              <a:cxnLst/>
              <a:rect l="l" t="t" r="r" b="b"/>
              <a:pathLst>
                <a:path w="1394" h="2080" extrusionOk="0">
                  <a:moveTo>
                    <a:pt x="1202" y="1"/>
                  </a:moveTo>
                  <a:lnTo>
                    <a:pt x="263" y="223"/>
                  </a:lnTo>
                  <a:cubicBezTo>
                    <a:pt x="1" y="1393"/>
                    <a:pt x="673" y="2079"/>
                    <a:pt x="673" y="2079"/>
                  </a:cubicBezTo>
                  <a:lnTo>
                    <a:pt x="1394" y="1878"/>
                  </a:lnTo>
                  <a:cubicBezTo>
                    <a:pt x="800" y="1226"/>
                    <a:pt x="1202" y="1"/>
                    <a:pt x="120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033;p21">
              <a:extLst>
                <a:ext uri="{FF2B5EF4-FFF2-40B4-BE49-F238E27FC236}">
                  <a16:creationId xmlns:a16="http://schemas.microsoft.com/office/drawing/2014/main" id="{A28964CF-2A5E-572E-D332-B185B6CCDF3E}"/>
                </a:ext>
              </a:extLst>
            </p:cNvPr>
            <p:cNvSpPr/>
            <p:nvPr/>
          </p:nvSpPr>
          <p:spPr>
            <a:xfrm flipH="1">
              <a:off x="8133358" y="3233730"/>
              <a:ext cx="87425" cy="128493"/>
            </a:xfrm>
            <a:custGeom>
              <a:avLst/>
              <a:gdLst/>
              <a:ahLst/>
              <a:cxnLst/>
              <a:rect l="l" t="t" r="r" b="b"/>
              <a:pathLst>
                <a:path w="1561" h="2236" extrusionOk="0">
                  <a:moveTo>
                    <a:pt x="1172" y="188"/>
                  </a:moveTo>
                  <a:lnTo>
                    <a:pt x="1172" y="188"/>
                  </a:lnTo>
                  <a:cubicBezTo>
                    <a:pt x="1090" y="512"/>
                    <a:pt x="929" y="1352"/>
                    <a:pt x="1339" y="1911"/>
                  </a:cubicBezTo>
                  <a:lnTo>
                    <a:pt x="779" y="2069"/>
                  </a:lnTo>
                  <a:cubicBezTo>
                    <a:pt x="660" y="1922"/>
                    <a:pt x="219" y="1314"/>
                    <a:pt x="410" y="365"/>
                  </a:cubicBezTo>
                  <a:lnTo>
                    <a:pt x="1172" y="188"/>
                  </a:lnTo>
                  <a:close/>
                  <a:moveTo>
                    <a:pt x="1287" y="1"/>
                  </a:moveTo>
                  <a:cubicBezTo>
                    <a:pt x="1280" y="1"/>
                    <a:pt x="1273" y="2"/>
                    <a:pt x="1267" y="3"/>
                  </a:cubicBezTo>
                  <a:lnTo>
                    <a:pt x="324" y="222"/>
                  </a:lnTo>
                  <a:cubicBezTo>
                    <a:pt x="297" y="228"/>
                    <a:pt x="274" y="252"/>
                    <a:pt x="267" y="283"/>
                  </a:cubicBezTo>
                  <a:cubicBezTo>
                    <a:pt x="1" y="1484"/>
                    <a:pt x="669" y="2181"/>
                    <a:pt x="697" y="2212"/>
                  </a:cubicBezTo>
                  <a:cubicBezTo>
                    <a:pt x="714" y="2226"/>
                    <a:pt x="734" y="2236"/>
                    <a:pt x="755" y="2236"/>
                  </a:cubicBezTo>
                  <a:cubicBezTo>
                    <a:pt x="762" y="2236"/>
                    <a:pt x="768" y="2236"/>
                    <a:pt x="775" y="2232"/>
                  </a:cubicBezTo>
                  <a:lnTo>
                    <a:pt x="1496" y="2031"/>
                  </a:lnTo>
                  <a:cubicBezTo>
                    <a:pt x="1523" y="2024"/>
                    <a:pt x="1544" y="2004"/>
                    <a:pt x="1553" y="1976"/>
                  </a:cubicBezTo>
                  <a:cubicBezTo>
                    <a:pt x="1561" y="1952"/>
                    <a:pt x="1553" y="1922"/>
                    <a:pt x="1533" y="1901"/>
                  </a:cubicBezTo>
                  <a:cubicBezTo>
                    <a:pt x="977" y="1294"/>
                    <a:pt x="1356" y="116"/>
                    <a:pt x="1359" y="102"/>
                  </a:cubicBezTo>
                  <a:cubicBezTo>
                    <a:pt x="1369" y="75"/>
                    <a:pt x="1362" y="47"/>
                    <a:pt x="1345" y="27"/>
                  </a:cubicBezTo>
                  <a:cubicBezTo>
                    <a:pt x="1330" y="9"/>
                    <a:pt x="1308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034;p21">
              <a:extLst>
                <a:ext uri="{FF2B5EF4-FFF2-40B4-BE49-F238E27FC236}">
                  <a16:creationId xmlns:a16="http://schemas.microsoft.com/office/drawing/2014/main" id="{D5CAC711-BF22-6302-A461-175CBC8D4539}"/>
                </a:ext>
              </a:extLst>
            </p:cNvPr>
            <p:cNvSpPr/>
            <p:nvPr/>
          </p:nvSpPr>
          <p:spPr>
            <a:xfrm flipH="1">
              <a:off x="7970659" y="3200917"/>
              <a:ext cx="71744" cy="119759"/>
            </a:xfrm>
            <a:custGeom>
              <a:avLst/>
              <a:gdLst/>
              <a:ahLst/>
              <a:cxnLst/>
              <a:rect l="l" t="t" r="r" b="b"/>
              <a:pathLst>
                <a:path w="1281" h="2084" extrusionOk="0">
                  <a:moveTo>
                    <a:pt x="1281" y="1"/>
                  </a:moveTo>
                  <a:lnTo>
                    <a:pt x="416" y="127"/>
                  </a:lnTo>
                  <a:cubicBezTo>
                    <a:pt x="416" y="127"/>
                    <a:pt x="0" y="984"/>
                    <a:pt x="403" y="2083"/>
                  </a:cubicBezTo>
                  <a:lnTo>
                    <a:pt x="1141" y="1950"/>
                  </a:lnTo>
                  <a:cubicBezTo>
                    <a:pt x="1141" y="1950"/>
                    <a:pt x="867" y="913"/>
                    <a:pt x="128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035;p21">
              <a:extLst>
                <a:ext uri="{FF2B5EF4-FFF2-40B4-BE49-F238E27FC236}">
                  <a16:creationId xmlns:a16="http://schemas.microsoft.com/office/drawing/2014/main" id="{2009A884-0362-62CC-A9A9-028F8A1A0094}"/>
                </a:ext>
              </a:extLst>
            </p:cNvPr>
            <p:cNvSpPr/>
            <p:nvPr/>
          </p:nvSpPr>
          <p:spPr>
            <a:xfrm flipH="1">
              <a:off x="7966066" y="3196376"/>
              <a:ext cx="80929" cy="129010"/>
            </a:xfrm>
            <a:custGeom>
              <a:avLst/>
              <a:gdLst/>
              <a:ahLst/>
              <a:cxnLst/>
              <a:rect l="l" t="t" r="r" b="b"/>
              <a:pathLst>
                <a:path w="1445" h="2245" extrusionOk="0">
                  <a:moveTo>
                    <a:pt x="1236" y="179"/>
                  </a:moveTo>
                  <a:lnTo>
                    <a:pt x="1236" y="179"/>
                  </a:lnTo>
                  <a:cubicBezTo>
                    <a:pt x="949" y="926"/>
                    <a:pt x="1072" y="1712"/>
                    <a:pt x="1127" y="1967"/>
                  </a:cubicBezTo>
                  <a:lnTo>
                    <a:pt x="539" y="2073"/>
                  </a:lnTo>
                  <a:cubicBezTo>
                    <a:pt x="232" y="1176"/>
                    <a:pt x="485" y="448"/>
                    <a:pt x="553" y="278"/>
                  </a:cubicBezTo>
                  <a:lnTo>
                    <a:pt x="1236" y="179"/>
                  </a:lnTo>
                  <a:close/>
                  <a:moveTo>
                    <a:pt x="1360" y="0"/>
                  </a:moveTo>
                  <a:cubicBezTo>
                    <a:pt x="1356" y="0"/>
                    <a:pt x="1352" y="1"/>
                    <a:pt x="1349" y="1"/>
                  </a:cubicBezTo>
                  <a:lnTo>
                    <a:pt x="489" y="127"/>
                  </a:lnTo>
                  <a:cubicBezTo>
                    <a:pt x="462" y="131"/>
                    <a:pt x="441" y="148"/>
                    <a:pt x="430" y="172"/>
                  </a:cubicBezTo>
                  <a:cubicBezTo>
                    <a:pt x="410" y="206"/>
                    <a:pt x="0" y="1069"/>
                    <a:pt x="413" y="2189"/>
                  </a:cubicBezTo>
                  <a:cubicBezTo>
                    <a:pt x="424" y="2224"/>
                    <a:pt x="454" y="2244"/>
                    <a:pt x="485" y="2244"/>
                  </a:cubicBezTo>
                  <a:cubicBezTo>
                    <a:pt x="492" y="2244"/>
                    <a:pt x="495" y="2244"/>
                    <a:pt x="503" y="2241"/>
                  </a:cubicBezTo>
                  <a:lnTo>
                    <a:pt x="1236" y="2107"/>
                  </a:lnTo>
                  <a:cubicBezTo>
                    <a:pt x="1256" y="2104"/>
                    <a:pt x="1277" y="2090"/>
                    <a:pt x="1287" y="2073"/>
                  </a:cubicBezTo>
                  <a:cubicBezTo>
                    <a:pt x="1301" y="2053"/>
                    <a:pt x="1305" y="2029"/>
                    <a:pt x="1297" y="2008"/>
                  </a:cubicBezTo>
                  <a:cubicBezTo>
                    <a:pt x="1294" y="1998"/>
                    <a:pt x="1038" y="984"/>
                    <a:pt x="1434" y="111"/>
                  </a:cubicBezTo>
                  <a:cubicBezTo>
                    <a:pt x="1445" y="86"/>
                    <a:pt x="1441" y="56"/>
                    <a:pt x="1424" y="32"/>
                  </a:cubicBezTo>
                  <a:cubicBezTo>
                    <a:pt x="1409" y="11"/>
                    <a:pt x="1386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036;p21">
              <a:extLst>
                <a:ext uri="{FF2B5EF4-FFF2-40B4-BE49-F238E27FC236}">
                  <a16:creationId xmlns:a16="http://schemas.microsoft.com/office/drawing/2014/main" id="{78DA2350-1D68-7335-EACD-8923AF9370E5}"/>
                </a:ext>
              </a:extLst>
            </p:cNvPr>
            <p:cNvSpPr/>
            <p:nvPr/>
          </p:nvSpPr>
          <p:spPr>
            <a:xfrm flipH="1">
              <a:off x="8093595" y="3399406"/>
              <a:ext cx="214783" cy="220381"/>
            </a:xfrm>
            <a:custGeom>
              <a:avLst/>
              <a:gdLst/>
              <a:ahLst/>
              <a:cxnLst/>
              <a:rect l="l" t="t" r="r" b="b"/>
              <a:pathLst>
                <a:path w="3835" h="3835" extrusionOk="0">
                  <a:moveTo>
                    <a:pt x="3043" y="1"/>
                  </a:moveTo>
                  <a:cubicBezTo>
                    <a:pt x="3035" y="1"/>
                    <a:pt x="3027" y="2"/>
                    <a:pt x="3019" y="5"/>
                  </a:cubicBezTo>
                  <a:cubicBezTo>
                    <a:pt x="2978" y="15"/>
                    <a:pt x="2950" y="60"/>
                    <a:pt x="2964" y="104"/>
                  </a:cubicBezTo>
                  <a:cubicBezTo>
                    <a:pt x="2994" y="203"/>
                    <a:pt x="3637" y="2595"/>
                    <a:pt x="66" y="3681"/>
                  </a:cubicBezTo>
                  <a:cubicBezTo>
                    <a:pt x="25" y="3695"/>
                    <a:pt x="1" y="3739"/>
                    <a:pt x="15" y="3780"/>
                  </a:cubicBezTo>
                  <a:cubicBezTo>
                    <a:pt x="25" y="3814"/>
                    <a:pt x="56" y="3835"/>
                    <a:pt x="90" y="3835"/>
                  </a:cubicBezTo>
                  <a:cubicBezTo>
                    <a:pt x="97" y="3835"/>
                    <a:pt x="103" y="3835"/>
                    <a:pt x="114" y="3832"/>
                  </a:cubicBezTo>
                  <a:cubicBezTo>
                    <a:pt x="3834" y="2702"/>
                    <a:pt x="3125" y="83"/>
                    <a:pt x="3117" y="60"/>
                  </a:cubicBezTo>
                  <a:cubicBezTo>
                    <a:pt x="3107" y="23"/>
                    <a:pt x="3076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037;p21">
              <a:extLst>
                <a:ext uri="{FF2B5EF4-FFF2-40B4-BE49-F238E27FC236}">
                  <a16:creationId xmlns:a16="http://schemas.microsoft.com/office/drawing/2014/main" id="{A10D044C-A0EB-026F-C256-62A21D69678F}"/>
                </a:ext>
              </a:extLst>
            </p:cNvPr>
            <p:cNvSpPr/>
            <p:nvPr/>
          </p:nvSpPr>
          <p:spPr>
            <a:xfrm flipH="1">
              <a:off x="8209863" y="3357686"/>
              <a:ext cx="36908" cy="39709"/>
            </a:xfrm>
            <a:custGeom>
              <a:avLst/>
              <a:gdLst/>
              <a:ahLst/>
              <a:cxnLst/>
              <a:rect l="l" t="t" r="r" b="b"/>
              <a:pathLst>
                <a:path w="659" h="691" extrusionOk="0">
                  <a:moveTo>
                    <a:pt x="123" y="0"/>
                  </a:moveTo>
                  <a:lnTo>
                    <a:pt x="79" y="85"/>
                  </a:lnTo>
                  <a:cubicBezTo>
                    <a:pt x="0" y="233"/>
                    <a:pt x="62" y="564"/>
                    <a:pt x="72" y="628"/>
                  </a:cubicBezTo>
                  <a:cubicBezTo>
                    <a:pt x="79" y="666"/>
                    <a:pt x="113" y="690"/>
                    <a:pt x="150" y="690"/>
                  </a:cubicBezTo>
                  <a:lnTo>
                    <a:pt x="164" y="690"/>
                  </a:lnTo>
                  <a:cubicBezTo>
                    <a:pt x="208" y="683"/>
                    <a:pt x="235" y="638"/>
                    <a:pt x="229" y="597"/>
                  </a:cubicBezTo>
                  <a:cubicBezTo>
                    <a:pt x="208" y="502"/>
                    <a:pt x="194" y="365"/>
                    <a:pt x="199" y="266"/>
                  </a:cubicBezTo>
                  <a:lnTo>
                    <a:pt x="199" y="266"/>
                  </a:lnTo>
                  <a:cubicBezTo>
                    <a:pt x="335" y="386"/>
                    <a:pt x="481" y="543"/>
                    <a:pt x="495" y="625"/>
                  </a:cubicBezTo>
                  <a:cubicBezTo>
                    <a:pt x="501" y="665"/>
                    <a:pt x="535" y="691"/>
                    <a:pt x="574" y="691"/>
                  </a:cubicBezTo>
                  <a:cubicBezTo>
                    <a:pt x="579" y="691"/>
                    <a:pt x="583" y="691"/>
                    <a:pt x="588" y="690"/>
                  </a:cubicBezTo>
                  <a:cubicBezTo>
                    <a:pt x="629" y="683"/>
                    <a:pt x="659" y="642"/>
                    <a:pt x="652" y="597"/>
                  </a:cubicBezTo>
                  <a:cubicBezTo>
                    <a:pt x="618" y="400"/>
                    <a:pt x="270" y="113"/>
                    <a:pt x="199" y="58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038;p21">
              <a:extLst>
                <a:ext uri="{FF2B5EF4-FFF2-40B4-BE49-F238E27FC236}">
                  <a16:creationId xmlns:a16="http://schemas.microsoft.com/office/drawing/2014/main" id="{8B97C680-0752-8EFA-E1FE-DD49F424274F}"/>
                </a:ext>
              </a:extLst>
            </p:cNvPr>
            <p:cNvSpPr/>
            <p:nvPr/>
          </p:nvSpPr>
          <p:spPr>
            <a:xfrm flipH="1">
              <a:off x="7933580" y="3292518"/>
              <a:ext cx="20890" cy="32871"/>
            </a:xfrm>
            <a:custGeom>
              <a:avLst/>
              <a:gdLst/>
              <a:ahLst/>
              <a:cxnLst/>
              <a:rect l="l" t="t" r="r" b="b"/>
              <a:pathLst>
                <a:path w="373" h="572" extrusionOk="0">
                  <a:moveTo>
                    <a:pt x="282" y="1"/>
                  </a:moveTo>
                  <a:cubicBezTo>
                    <a:pt x="267" y="1"/>
                    <a:pt x="251" y="5"/>
                    <a:pt x="236" y="15"/>
                  </a:cubicBezTo>
                  <a:cubicBezTo>
                    <a:pt x="223" y="25"/>
                    <a:pt x="93" y="121"/>
                    <a:pt x="11" y="472"/>
                  </a:cubicBezTo>
                  <a:cubicBezTo>
                    <a:pt x="1" y="516"/>
                    <a:pt x="28" y="557"/>
                    <a:pt x="69" y="568"/>
                  </a:cubicBezTo>
                  <a:cubicBezTo>
                    <a:pt x="75" y="568"/>
                    <a:pt x="83" y="571"/>
                    <a:pt x="86" y="571"/>
                  </a:cubicBezTo>
                  <a:cubicBezTo>
                    <a:pt x="124" y="571"/>
                    <a:pt x="157" y="543"/>
                    <a:pt x="165" y="510"/>
                  </a:cubicBezTo>
                  <a:cubicBezTo>
                    <a:pt x="233" y="223"/>
                    <a:pt x="329" y="144"/>
                    <a:pt x="325" y="144"/>
                  </a:cubicBezTo>
                  <a:cubicBezTo>
                    <a:pt x="362" y="121"/>
                    <a:pt x="373" y="69"/>
                    <a:pt x="346" y="35"/>
                  </a:cubicBezTo>
                  <a:cubicBezTo>
                    <a:pt x="331" y="12"/>
                    <a:pt x="307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039;p21">
              <a:extLst>
                <a:ext uri="{FF2B5EF4-FFF2-40B4-BE49-F238E27FC236}">
                  <a16:creationId xmlns:a16="http://schemas.microsoft.com/office/drawing/2014/main" id="{E132F0F7-D269-56A2-11B2-2EE46DF48889}"/>
                </a:ext>
              </a:extLst>
            </p:cNvPr>
            <p:cNvSpPr/>
            <p:nvPr/>
          </p:nvSpPr>
          <p:spPr>
            <a:xfrm flipH="1">
              <a:off x="7880042" y="3505029"/>
              <a:ext cx="232705" cy="1063631"/>
            </a:xfrm>
            <a:custGeom>
              <a:avLst/>
              <a:gdLst/>
              <a:ahLst/>
              <a:cxnLst/>
              <a:rect l="l" t="t" r="r" b="b"/>
              <a:pathLst>
                <a:path w="4155" h="18509" extrusionOk="0">
                  <a:moveTo>
                    <a:pt x="4068" y="1"/>
                  </a:moveTo>
                  <a:cubicBezTo>
                    <a:pt x="4059" y="1"/>
                    <a:pt x="4048" y="3"/>
                    <a:pt x="4039" y="7"/>
                  </a:cubicBezTo>
                  <a:cubicBezTo>
                    <a:pt x="3489" y="222"/>
                    <a:pt x="3349" y="713"/>
                    <a:pt x="3196" y="1437"/>
                  </a:cubicBezTo>
                  <a:cubicBezTo>
                    <a:pt x="3045" y="2154"/>
                    <a:pt x="273" y="15979"/>
                    <a:pt x="7" y="18420"/>
                  </a:cubicBezTo>
                  <a:cubicBezTo>
                    <a:pt x="0" y="18464"/>
                    <a:pt x="31" y="18505"/>
                    <a:pt x="75" y="18508"/>
                  </a:cubicBezTo>
                  <a:lnTo>
                    <a:pt x="86" y="18508"/>
                  </a:lnTo>
                  <a:cubicBezTo>
                    <a:pt x="123" y="18508"/>
                    <a:pt x="157" y="18478"/>
                    <a:pt x="164" y="18440"/>
                  </a:cubicBezTo>
                  <a:cubicBezTo>
                    <a:pt x="423" y="16057"/>
                    <a:pt x="3205" y="2157"/>
                    <a:pt x="3352" y="1471"/>
                  </a:cubicBezTo>
                  <a:cubicBezTo>
                    <a:pt x="3495" y="775"/>
                    <a:pt x="3618" y="341"/>
                    <a:pt x="4097" y="154"/>
                  </a:cubicBezTo>
                  <a:cubicBezTo>
                    <a:pt x="4138" y="140"/>
                    <a:pt x="4155" y="92"/>
                    <a:pt x="4141" y="51"/>
                  </a:cubicBezTo>
                  <a:cubicBezTo>
                    <a:pt x="4128" y="20"/>
                    <a:pt x="4099" y="1"/>
                    <a:pt x="4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040;p21">
              <a:extLst>
                <a:ext uri="{FF2B5EF4-FFF2-40B4-BE49-F238E27FC236}">
                  <a16:creationId xmlns:a16="http://schemas.microsoft.com/office/drawing/2014/main" id="{1C526C1E-3034-1D49-5C02-B2B3E4277268}"/>
                </a:ext>
              </a:extLst>
            </p:cNvPr>
            <p:cNvSpPr/>
            <p:nvPr/>
          </p:nvSpPr>
          <p:spPr>
            <a:xfrm flipH="1">
              <a:off x="7994969" y="4488571"/>
              <a:ext cx="325843" cy="218082"/>
            </a:xfrm>
            <a:custGeom>
              <a:avLst/>
              <a:gdLst/>
              <a:ahLst/>
              <a:cxnLst/>
              <a:rect l="l" t="t" r="r" b="b"/>
              <a:pathLst>
                <a:path w="5818" h="3795" extrusionOk="0">
                  <a:moveTo>
                    <a:pt x="5576" y="1"/>
                  </a:moveTo>
                  <a:lnTo>
                    <a:pt x="5463" y="311"/>
                  </a:lnTo>
                  <a:cubicBezTo>
                    <a:pt x="5463" y="311"/>
                    <a:pt x="5149" y="772"/>
                    <a:pt x="4634" y="858"/>
                  </a:cubicBezTo>
                  <a:cubicBezTo>
                    <a:pt x="4566" y="869"/>
                    <a:pt x="4504" y="874"/>
                    <a:pt x="4446" y="874"/>
                  </a:cubicBezTo>
                  <a:cubicBezTo>
                    <a:pt x="4062" y="874"/>
                    <a:pt x="3889" y="659"/>
                    <a:pt x="3889" y="659"/>
                  </a:cubicBezTo>
                  <a:lnTo>
                    <a:pt x="3848" y="933"/>
                  </a:lnTo>
                  <a:cubicBezTo>
                    <a:pt x="3368" y="1402"/>
                    <a:pt x="2627" y="1597"/>
                    <a:pt x="1953" y="1597"/>
                  </a:cubicBezTo>
                  <a:cubicBezTo>
                    <a:pt x="1587" y="1597"/>
                    <a:pt x="1241" y="1540"/>
                    <a:pt x="968" y="1438"/>
                  </a:cubicBezTo>
                  <a:cubicBezTo>
                    <a:pt x="377" y="1216"/>
                    <a:pt x="431" y="913"/>
                    <a:pt x="431" y="913"/>
                  </a:cubicBezTo>
                  <a:cubicBezTo>
                    <a:pt x="431" y="913"/>
                    <a:pt x="429" y="912"/>
                    <a:pt x="425" y="912"/>
                  </a:cubicBezTo>
                  <a:cubicBezTo>
                    <a:pt x="393" y="912"/>
                    <a:pt x="243" y="921"/>
                    <a:pt x="131" y="1072"/>
                  </a:cubicBezTo>
                  <a:cubicBezTo>
                    <a:pt x="1" y="1247"/>
                    <a:pt x="288" y="2807"/>
                    <a:pt x="346" y="3281"/>
                  </a:cubicBezTo>
                  <a:cubicBezTo>
                    <a:pt x="386" y="3627"/>
                    <a:pt x="974" y="3795"/>
                    <a:pt x="1641" y="3795"/>
                  </a:cubicBezTo>
                  <a:cubicBezTo>
                    <a:pt x="1889" y="3795"/>
                    <a:pt x="2148" y="3771"/>
                    <a:pt x="2394" y="3725"/>
                  </a:cubicBezTo>
                  <a:cubicBezTo>
                    <a:pt x="3298" y="3555"/>
                    <a:pt x="3569" y="2752"/>
                    <a:pt x="3569" y="2752"/>
                  </a:cubicBezTo>
                  <a:cubicBezTo>
                    <a:pt x="3684" y="2880"/>
                    <a:pt x="4000" y="2943"/>
                    <a:pt x="4342" y="2943"/>
                  </a:cubicBezTo>
                  <a:cubicBezTo>
                    <a:pt x="4768" y="2943"/>
                    <a:pt x="5234" y="2845"/>
                    <a:pt x="5405" y="2649"/>
                  </a:cubicBezTo>
                  <a:cubicBezTo>
                    <a:pt x="5682" y="2336"/>
                    <a:pt x="5764" y="786"/>
                    <a:pt x="5791" y="445"/>
                  </a:cubicBezTo>
                  <a:cubicBezTo>
                    <a:pt x="5818" y="100"/>
                    <a:pt x="5576" y="1"/>
                    <a:pt x="557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041;p21">
              <a:extLst>
                <a:ext uri="{FF2B5EF4-FFF2-40B4-BE49-F238E27FC236}">
                  <a16:creationId xmlns:a16="http://schemas.microsoft.com/office/drawing/2014/main" id="{1061904A-6346-AD3A-EEE5-1D935305D913}"/>
                </a:ext>
              </a:extLst>
            </p:cNvPr>
            <p:cNvSpPr/>
            <p:nvPr/>
          </p:nvSpPr>
          <p:spPr>
            <a:xfrm flipH="1">
              <a:off x="8096841" y="4512246"/>
              <a:ext cx="28339" cy="136481"/>
            </a:xfrm>
            <a:custGeom>
              <a:avLst/>
              <a:gdLst/>
              <a:ahLst/>
              <a:cxnLst/>
              <a:rect l="l" t="t" r="r" b="b"/>
              <a:pathLst>
                <a:path w="506" h="2375" extrusionOk="0">
                  <a:moveTo>
                    <a:pt x="422" y="1"/>
                  </a:moveTo>
                  <a:cubicBezTo>
                    <a:pt x="382" y="1"/>
                    <a:pt x="348" y="29"/>
                    <a:pt x="342" y="70"/>
                  </a:cubicBezTo>
                  <a:lnTo>
                    <a:pt x="7" y="2282"/>
                  </a:lnTo>
                  <a:cubicBezTo>
                    <a:pt x="0" y="2327"/>
                    <a:pt x="27" y="2368"/>
                    <a:pt x="72" y="2374"/>
                  </a:cubicBezTo>
                  <a:lnTo>
                    <a:pt x="82" y="2374"/>
                  </a:lnTo>
                  <a:cubicBezTo>
                    <a:pt x="123" y="2374"/>
                    <a:pt x="158" y="2347"/>
                    <a:pt x="161" y="2306"/>
                  </a:cubicBezTo>
                  <a:lnTo>
                    <a:pt x="498" y="94"/>
                  </a:lnTo>
                  <a:cubicBezTo>
                    <a:pt x="506" y="50"/>
                    <a:pt x="475" y="9"/>
                    <a:pt x="434" y="2"/>
                  </a:cubicBezTo>
                  <a:cubicBezTo>
                    <a:pt x="430" y="1"/>
                    <a:pt x="426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042;p21">
              <a:extLst>
                <a:ext uri="{FF2B5EF4-FFF2-40B4-BE49-F238E27FC236}">
                  <a16:creationId xmlns:a16="http://schemas.microsoft.com/office/drawing/2014/main" id="{E4D0B013-51FD-FAE3-0E19-C9EE1BF82DDB}"/>
                </a:ext>
              </a:extLst>
            </p:cNvPr>
            <p:cNvSpPr/>
            <p:nvPr/>
          </p:nvSpPr>
          <p:spPr>
            <a:xfrm flipH="1">
              <a:off x="8314148" y="3471757"/>
              <a:ext cx="63623" cy="52581"/>
            </a:xfrm>
            <a:custGeom>
              <a:avLst/>
              <a:gdLst/>
              <a:ahLst/>
              <a:cxnLst/>
              <a:rect l="l" t="t" r="r" b="b"/>
              <a:pathLst>
                <a:path w="1136" h="915" extrusionOk="0">
                  <a:moveTo>
                    <a:pt x="403" y="1"/>
                  </a:moveTo>
                  <a:cubicBezTo>
                    <a:pt x="375" y="1"/>
                    <a:pt x="348" y="6"/>
                    <a:pt x="321" y="19"/>
                  </a:cubicBezTo>
                  <a:cubicBezTo>
                    <a:pt x="0" y="173"/>
                    <a:pt x="344" y="914"/>
                    <a:pt x="635" y="914"/>
                  </a:cubicBezTo>
                  <a:cubicBezTo>
                    <a:pt x="646" y="914"/>
                    <a:pt x="658" y="913"/>
                    <a:pt x="670" y="910"/>
                  </a:cubicBezTo>
                  <a:cubicBezTo>
                    <a:pt x="1136" y="809"/>
                    <a:pt x="734" y="1"/>
                    <a:pt x="403" y="1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043;p21">
              <a:extLst>
                <a:ext uri="{FF2B5EF4-FFF2-40B4-BE49-F238E27FC236}">
                  <a16:creationId xmlns:a16="http://schemas.microsoft.com/office/drawing/2014/main" id="{1895DFBF-A6F1-6DEB-B680-7229D27D3670}"/>
                </a:ext>
              </a:extLst>
            </p:cNvPr>
            <p:cNvSpPr/>
            <p:nvPr/>
          </p:nvSpPr>
          <p:spPr>
            <a:xfrm flipH="1">
              <a:off x="8295554" y="3452793"/>
              <a:ext cx="63847" cy="52466"/>
            </a:xfrm>
            <a:custGeom>
              <a:avLst/>
              <a:gdLst/>
              <a:ahLst/>
              <a:cxnLst/>
              <a:rect l="l" t="t" r="r" b="b"/>
              <a:pathLst>
                <a:path w="1140" h="913" extrusionOk="0">
                  <a:moveTo>
                    <a:pt x="406" y="0"/>
                  </a:moveTo>
                  <a:cubicBezTo>
                    <a:pt x="378" y="0"/>
                    <a:pt x="351" y="6"/>
                    <a:pt x="325" y="18"/>
                  </a:cubicBezTo>
                  <a:cubicBezTo>
                    <a:pt x="0" y="172"/>
                    <a:pt x="343" y="912"/>
                    <a:pt x="638" y="912"/>
                  </a:cubicBezTo>
                  <a:cubicBezTo>
                    <a:pt x="650" y="912"/>
                    <a:pt x="662" y="911"/>
                    <a:pt x="673" y="909"/>
                  </a:cubicBezTo>
                  <a:cubicBezTo>
                    <a:pt x="1139" y="808"/>
                    <a:pt x="736" y="0"/>
                    <a:pt x="406" y="0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045;p21">
              <a:extLst>
                <a:ext uri="{FF2B5EF4-FFF2-40B4-BE49-F238E27FC236}">
                  <a16:creationId xmlns:a16="http://schemas.microsoft.com/office/drawing/2014/main" id="{014ABB81-437B-ABE1-7C61-42BD380CCAB8}"/>
                </a:ext>
              </a:extLst>
            </p:cNvPr>
            <p:cNvSpPr/>
            <p:nvPr/>
          </p:nvSpPr>
          <p:spPr>
            <a:xfrm flipH="1">
              <a:off x="8221514" y="3377684"/>
              <a:ext cx="145504" cy="146939"/>
            </a:xfrm>
            <a:custGeom>
              <a:avLst/>
              <a:gdLst/>
              <a:ahLst/>
              <a:cxnLst/>
              <a:rect l="l" t="t" r="r" b="b"/>
              <a:pathLst>
                <a:path w="2598" h="2557" extrusionOk="0">
                  <a:moveTo>
                    <a:pt x="1372" y="0"/>
                  </a:moveTo>
                  <a:cubicBezTo>
                    <a:pt x="1226" y="372"/>
                    <a:pt x="768" y="741"/>
                    <a:pt x="406" y="929"/>
                  </a:cubicBezTo>
                  <a:cubicBezTo>
                    <a:pt x="605" y="1735"/>
                    <a:pt x="0" y="2297"/>
                    <a:pt x="293" y="2499"/>
                  </a:cubicBezTo>
                  <a:cubicBezTo>
                    <a:pt x="354" y="2541"/>
                    <a:pt x="416" y="2557"/>
                    <a:pt x="476" y="2557"/>
                  </a:cubicBezTo>
                  <a:cubicBezTo>
                    <a:pt x="642" y="2557"/>
                    <a:pt x="785" y="2434"/>
                    <a:pt x="785" y="2434"/>
                  </a:cubicBezTo>
                  <a:cubicBezTo>
                    <a:pt x="785" y="2434"/>
                    <a:pt x="874" y="2542"/>
                    <a:pt x="1090" y="2542"/>
                  </a:cubicBezTo>
                  <a:cubicBezTo>
                    <a:pt x="1105" y="2542"/>
                    <a:pt x="1121" y="2541"/>
                    <a:pt x="1137" y="2540"/>
                  </a:cubicBezTo>
                  <a:cubicBezTo>
                    <a:pt x="1386" y="2523"/>
                    <a:pt x="1533" y="2223"/>
                    <a:pt x="1533" y="2223"/>
                  </a:cubicBezTo>
                  <a:cubicBezTo>
                    <a:pt x="1533" y="2223"/>
                    <a:pt x="1582" y="2238"/>
                    <a:pt x="1661" y="2238"/>
                  </a:cubicBezTo>
                  <a:cubicBezTo>
                    <a:pt x="1739" y="2238"/>
                    <a:pt x="1845" y="2223"/>
                    <a:pt x="1960" y="2161"/>
                  </a:cubicBezTo>
                  <a:cubicBezTo>
                    <a:pt x="2141" y="2066"/>
                    <a:pt x="2215" y="1656"/>
                    <a:pt x="2215" y="1656"/>
                  </a:cubicBezTo>
                  <a:cubicBezTo>
                    <a:pt x="2215" y="1656"/>
                    <a:pt x="2598" y="1448"/>
                    <a:pt x="2437" y="1147"/>
                  </a:cubicBezTo>
                  <a:cubicBezTo>
                    <a:pt x="2301" y="895"/>
                    <a:pt x="1639" y="287"/>
                    <a:pt x="1372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046;p21">
              <a:extLst>
                <a:ext uri="{FF2B5EF4-FFF2-40B4-BE49-F238E27FC236}">
                  <a16:creationId xmlns:a16="http://schemas.microsoft.com/office/drawing/2014/main" id="{96334290-1ACC-5F79-967B-13B5859FFF82}"/>
                </a:ext>
              </a:extLst>
            </p:cNvPr>
            <p:cNvSpPr/>
            <p:nvPr/>
          </p:nvSpPr>
          <p:spPr>
            <a:xfrm flipH="1">
              <a:off x="7926136" y="2714807"/>
              <a:ext cx="271125" cy="105450"/>
            </a:xfrm>
            <a:custGeom>
              <a:avLst/>
              <a:gdLst/>
              <a:ahLst/>
              <a:cxnLst/>
              <a:rect l="l" t="t" r="r" b="b"/>
              <a:pathLst>
                <a:path w="4841" h="1835" extrusionOk="0">
                  <a:moveTo>
                    <a:pt x="3269" y="1"/>
                  </a:moveTo>
                  <a:cubicBezTo>
                    <a:pt x="2709" y="1"/>
                    <a:pt x="1908" y="23"/>
                    <a:pt x="1056" y="134"/>
                  </a:cubicBezTo>
                  <a:cubicBezTo>
                    <a:pt x="0" y="274"/>
                    <a:pt x="462" y="1834"/>
                    <a:pt x="462" y="1834"/>
                  </a:cubicBezTo>
                  <a:cubicBezTo>
                    <a:pt x="462" y="1834"/>
                    <a:pt x="4640" y="1776"/>
                    <a:pt x="4742" y="1584"/>
                  </a:cubicBezTo>
                  <a:cubicBezTo>
                    <a:pt x="4841" y="1394"/>
                    <a:pt x="4786" y="765"/>
                    <a:pt x="4615" y="414"/>
                  </a:cubicBezTo>
                  <a:cubicBezTo>
                    <a:pt x="4492" y="158"/>
                    <a:pt x="4295" y="18"/>
                    <a:pt x="3827" y="7"/>
                  </a:cubicBezTo>
                  <a:cubicBezTo>
                    <a:pt x="3691" y="4"/>
                    <a:pt x="3500" y="1"/>
                    <a:pt x="326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048;p21">
              <a:extLst>
                <a:ext uri="{FF2B5EF4-FFF2-40B4-BE49-F238E27FC236}">
                  <a16:creationId xmlns:a16="http://schemas.microsoft.com/office/drawing/2014/main" id="{D6561DE6-932F-053F-2AF7-563012CADD4F}"/>
                </a:ext>
              </a:extLst>
            </p:cNvPr>
            <p:cNvSpPr/>
            <p:nvPr/>
          </p:nvSpPr>
          <p:spPr>
            <a:xfrm flipH="1">
              <a:off x="7999110" y="2322597"/>
              <a:ext cx="86361" cy="53156"/>
            </a:xfrm>
            <a:custGeom>
              <a:avLst/>
              <a:gdLst/>
              <a:ahLst/>
              <a:cxnLst/>
              <a:rect l="l" t="t" r="r" b="b"/>
              <a:pathLst>
                <a:path w="1542" h="925" extrusionOk="0">
                  <a:moveTo>
                    <a:pt x="1327" y="1"/>
                  </a:moveTo>
                  <a:cubicBezTo>
                    <a:pt x="996" y="1"/>
                    <a:pt x="0" y="708"/>
                    <a:pt x="145" y="866"/>
                  </a:cubicBezTo>
                  <a:cubicBezTo>
                    <a:pt x="182" y="907"/>
                    <a:pt x="236" y="925"/>
                    <a:pt x="301" y="925"/>
                  </a:cubicBezTo>
                  <a:cubicBezTo>
                    <a:pt x="704" y="925"/>
                    <a:pt x="1542" y="242"/>
                    <a:pt x="1418" y="40"/>
                  </a:cubicBezTo>
                  <a:cubicBezTo>
                    <a:pt x="1402" y="13"/>
                    <a:pt x="1370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049;p21">
              <a:extLst>
                <a:ext uri="{FF2B5EF4-FFF2-40B4-BE49-F238E27FC236}">
                  <a16:creationId xmlns:a16="http://schemas.microsoft.com/office/drawing/2014/main" id="{30553ABC-84BF-CDE2-5AE8-837B87C671B2}"/>
                </a:ext>
              </a:extLst>
            </p:cNvPr>
            <p:cNvSpPr/>
            <p:nvPr/>
          </p:nvSpPr>
          <p:spPr>
            <a:xfrm flipH="1">
              <a:off x="7715882" y="2303806"/>
              <a:ext cx="45589" cy="23963"/>
            </a:xfrm>
            <a:custGeom>
              <a:avLst/>
              <a:gdLst/>
              <a:ahLst/>
              <a:cxnLst/>
              <a:rect l="l" t="t" r="r" b="b"/>
              <a:pathLst>
                <a:path w="814" h="417" extrusionOk="0">
                  <a:moveTo>
                    <a:pt x="211" y="1"/>
                  </a:moveTo>
                  <a:cubicBezTo>
                    <a:pt x="141" y="1"/>
                    <a:pt x="87" y="23"/>
                    <a:pt x="67" y="77"/>
                  </a:cubicBezTo>
                  <a:cubicBezTo>
                    <a:pt x="0" y="257"/>
                    <a:pt x="407" y="416"/>
                    <a:pt x="599" y="416"/>
                  </a:cubicBezTo>
                  <a:cubicBezTo>
                    <a:pt x="643" y="416"/>
                    <a:pt x="675" y="408"/>
                    <a:pt x="689" y="391"/>
                  </a:cubicBezTo>
                  <a:cubicBezTo>
                    <a:pt x="814" y="229"/>
                    <a:pt x="435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050;p21">
              <a:extLst>
                <a:ext uri="{FF2B5EF4-FFF2-40B4-BE49-F238E27FC236}">
                  <a16:creationId xmlns:a16="http://schemas.microsoft.com/office/drawing/2014/main" id="{2A4670E3-F114-1D70-513B-7C9B4ACA9786}"/>
                </a:ext>
              </a:extLst>
            </p:cNvPr>
            <p:cNvSpPr/>
            <p:nvPr/>
          </p:nvSpPr>
          <p:spPr>
            <a:xfrm flipH="1">
              <a:off x="7829970" y="2458334"/>
              <a:ext cx="99075" cy="46030"/>
            </a:xfrm>
            <a:custGeom>
              <a:avLst/>
              <a:gdLst/>
              <a:ahLst/>
              <a:cxnLst/>
              <a:rect l="l" t="t" r="r" b="b"/>
              <a:pathLst>
                <a:path w="1769" h="801" extrusionOk="0">
                  <a:moveTo>
                    <a:pt x="92" y="0"/>
                  </a:moveTo>
                  <a:cubicBezTo>
                    <a:pt x="83" y="0"/>
                    <a:pt x="74" y="2"/>
                    <a:pt x="65" y="5"/>
                  </a:cubicBezTo>
                  <a:cubicBezTo>
                    <a:pt x="24" y="19"/>
                    <a:pt x="1" y="63"/>
                    <a:pt x="18" y="104"/>
                  </a:cubicBezTo>
                  <a:cubicBezTo>
                    <a:pt x="21" y="115"/>
                    <a:pt x="274" y="801"/>
                    <a:pt x="1162" y="801"/>
                  </a:cubicBezTo>
                  <a:cubicBezTo>
                    <a:pt x="1321" y="801"/>
                    <a:pt x="1499" y="777"/>
                    <a:pt x="1701" y="726"/>
                  </a:cubicBezTo>
                  <a:cubicBezTo>
                    <a:pt x="1742" y="716"/>
                    <a:pt x="1769" y="671"/>
                    <a:pt x="1756" y="630"/>
                  </a:cubicBezTo>
                  <a:cubicBezTo>
                    <a:pt x="1747" y="593"/>
                    <a:pt x="1716" y="570"/>
                    <a:pt x="1679" y="570"/>
                  </a:cubicBezTo>
                  <a:cubicBezTo>
                    <a:pt x="1673" y="570"/>
                    <a:pt x="1666" y="571"/>
                    <a:pt x="1660" y="572"/>
                  </a:cubicBezTo>
                  <a:cubicBezTo>
                    <a:pt x="1470" y="621"/>
                    <a:pt x="1302" y="642"/>
                    <a:pt x="1155" y="642"/>
                  </a:cubicBezTo>
                  <a:cubicBezTo>
                    <a:pt x="389" y="642"/>
                    <a:pt x="176" y="82"/>
                    <a:pt x="165" y="54"/>
                  </a:cubicBezTo>
                  <a:cubicBezTo>
                    <a:pt x="154" y="22"/>
                    <a:pt x="12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051;p21">
              <a:extLst>
                <a:ext uri="{FF2B5EF4-FFF2-40B4-BE49-F238E27FC236}">
                  <a16:creationId xmlns:a16="http://schemas.microsoft.com/office/drawing/2014/main" id="{F9C73C95-0DD4-9C29-4418-1F19F654427E}"/>
                </a:ext>
              </a:extLst>
            </p:cNvPr>
            <p:cNvSpPr/>
            <p:nvPr/>
          </p:nvSpPr>
          <p:spPr>
            <a:xfrm flipH="1">
              <a:off x="7735485" y="2362077"/>
              <a:ext cx="26435" cy="46950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052;p21">
              <a:extLst>
                <a:ext uri="{FF2B5EF4-FFF2-40B4-BE49-F238E27FC236}">
                  <a16:creationId xmlns:a16="http://schemas.microsoft.com/office/drawing/2014/main" id="{1A010E35-7DBE-8602-6446-F2686ABA0325}"/>
                </a:ext>
              </a:extLst>
            </p:cNvPr>
            <p:cNvSpPr/>
            <p:nvPr/>
          </p:nvSpPr>
          <p:spPr>
            <a:xfrm flipH="1">
              <a:off x="7738396" y="2369892"/>
              <a:ext cx="6720" cy="11895"/>
            </a:xfrm>
            <a:custGeom>
              <a:avLst/>
              <a:gdLst/>
              <a:ahLst/>
              <a:cxnLst/>
              <a:rect l="l" t="t" r="r" b="b"/>
              <a:pathLst>
                <a:path w="120" h="207" extrusionOk="0">
                  <a:moveTo>
                    <a:pt x="51" y="1"/>
                  </a:moveTo>
                  <a:cubicBezTo>
                    <a:pt x="49" y="1"/>
                    <a:pt x="47" y="1"/>
                    <a:pt x="45" y="2"/>
                  </a:cubicBezTo>
                  <a:cubicBezTo>
                    <a:pt x="18" y="5"/>
                    <a:pt x="0" y="53"/>
                    <a:pt x="8" y="107"/>
                  </a:cubicBezTo>
                  <a:cubicBezTo>
                    <a:pt x="14" y="163"/>
                    <a:pt x="39" y="207"/>
                    <a:pt x="69" y="207"/>
                  </a:cubicBezTo>
                  <a:cubicBezTo>
                    <a:pt x="70" y="207"/>
                    <a:pt x="71" y="207"/>
                    <a:pt x="72" y="206"/>
                  </a:cubicBezTo>
                  <a:cubicBezTo>
                    <a:pt x="99" y="203"/>
                    <a:pt x="120" y="152"/>
                    <a:pt x="110" y="97"/>
                  </a:cubicBezTo>
                  <a:cubicBezTo>
                    <a:pt x="103" y="43"/>
                    <a:pt x="79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053;p21">
              <a:extLst>
                <a:ext uri="{FF2B5EF4-FFF2-40B4-BE49-F238E27FC236}">
                  <a16:creationId xmlns:a16="http://schemas.microsoft.com/office/drawing/2014/main" id="{B156AE4F-7FBC-21B2-98F1-F30E0D1269C4}"/>
                </a:ext>
              </a:extLst>
            </p:cNvPr>
            <p:cNvSpPr/>
            <p:nvPr/>
          </p:nvSpPr>
          <p:spPr>
            <a:xfrm flipH="1">
              <a:off x="7974298" y="2385466"/>
              <a:ext cx="38644" cy="59477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054;p21">
              <a:extLst>
                <a:ext uri="{FF2B5EF4-FFF2-40B4-BE49-F238E27FC236}">
                  <a16:creationId xmlns:a16="http://schemas.microsoft.com/office/drawing/2014/main" id="{E00158F1-F49D-5F56-6C90-68847144B8E3}"/>
                </a:ext>
              </a:extLst>
            </p:cNvPr>
            <p:cNvSpPr/>
            <p:nvPr/>
          </p:nvSpPr>
          <p:spPr>
            <a:xfrm flipH="1">
              <a:off x="7979842" y="2397189"/>
              <a:ext cx="7673" cy="13505"/>
            </a:xfrm>
            <a:custGeom>
              <a:avLst/>
              <a:gdLst/>
              <a:ahLst/>
              <a:cxnLst/>
              <a:rect l="l" t="t" r="r" b="b"/>
              <a:pathLst>
                <a:path w="137" h="235" extrusionOk="0">
                  <a:moveTo>
                    <a:pt x="58" y="1"/>
                  </a:moveTo>
                  <a:cubicBezTo>
                    <a:pt x="57" y="1"/>
                    <a:pt x="56" y="1"/>
                    <a:pt x="55" y="1"/>
                  </a:cubicBezTo>
                  <a:cubicBezTo>
                    <a:pt x="21" y="4"/>
                    <a:pt x="0" y="62"/>
                    <a:pt x="10" y="124"/>
                  </a:cubicBezTo>
                  <a:cubicBezTo>
                    <a:pt x="17" y="185"/>
                    <a:pt x="47" y="234"/>
                    <a:pt x="77" y="234"/>
                  </a:cubicBezTo>
                  <a:cubicBezTo>
                    <a:pt x="78" y="234"/>
                    <a:pt x="80" y="234"/>
                    <a:pt x="82" y="234"/>
                  </a:cubicBezTo>
                  <a:cubicBezTo>
                    <a:pt x="116" y="230"/>
                    <a:pt x="137" y="175"/>
                    <a:pt x="126" y="111"/>
                  </a:cubicBezTo>
                  <a:cubicBezTo>
                    <a:pt x="120" y="47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055;p21">
              <a:extLst>
                <a:ext uri="{FF2B5EF4-FFF2-40B4-BE49-F238E27FC236}">
                  <a16:creationId xmlns:a16="http://schemas.microsoft.com/office/drawing/2014/main" id="{A8218F93-11D7-DDD4-5975-8507E7FD452E}"/>
                </a:ext>
              </a:extLst>
            </p:cNvPr>
            <p:cNvSpPr/>
            <p:nvPr/>
          </p:nvSpPr>
          <p:spPr>
            <a:xfrm flipH="1">
              <a:off x="7999110" y="2322712"/>
              <a:ext cx="86305" cy="53213"/>
            </a:xfrm>
            <a:custGeom>
              <a:avLst/>
              <a:gdLst/>
              <a:ahLst/>
              <a:cxnLst/>
              <a:rect l="l" t="t" r="r" b="b"/>
              <a:pathLst>
                <a:path w="1541" h="926" extrusionOk="0">
                  <a:moveTo>
                    <a:pt x="1325" y="0"/>
                  </a:moveTo>
                  <a:cubicBezTo>
                    <a:pt x="994" y="0"/>
                    <a:pt x="1" y="706"/>
                    <a:pt x="144" y="864"/>
                  </a:cubicBezTo>
                  <a:cubicBezTo>
                    <a:pt x="178" y="905"/>
                    <a:pt x="233" y="925"/>
                    <a:pt x="301" y="925"/>
                  </a:cubicBezTo>
                  <a:cubicBezTo>
                    <a:pt x="704" y="925"/>
                    <a:pt x="1540" y="239"/>
                    <a:pt x="1417" y="38"/>
                  </a:cubicBezTo>
                  <a:cubicBezTo>
                    <a:pt x="1400" y="10"/>
                    <a:pt x="1369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056;p21">
              <a:extLst>
                <a:ext uri="{FF2B5EF4-FFF2-40B4-BE49-F238E27FC236}">
                  <a16:creationId xmlns:a16="http://schemas.microsoft.com/office/drawing/2014/main" id="{4E132D3E-FF43-F4DE-05B0-10FF07CBF933}"/>
                </a:ext>
              </a:extLst>
            </p:cNvPr>
            <p:cNvSpPr/>
            <p:nvPr/>
          </p:nvSpPr>
          <p:spPr>
            <a:xfrm flipH="1">
              <a:off x="7891267" y="2457858"/>
              <a:ext cx="37748" cy="39077"/>
            </a:xfrm>
            <a:custGeom>
              <a:avLst/>
              <a:gdLst/>
              <a:ahLst/>
              <a:cxnLst/>
              <a:rect l="l" t="t" r="r" b="b"/>
              <a:pathLst>
                <a:path w="674" h="680" extrusionOk="0">
                  <a:moveTo>
                    <a:pt x="92" y="1"/>
                  </a:moveTo>
                  <a:cubicBezTo>
                    <a:pt x="83" y="1"/>
                    <a:pt x="72" y="4"/>
                    <a:pt x="65" y="7"/>
                  </a:cubicBezTo>
                  <a:cubicBezTo>
                    <a:pt x="24" y="21"/>
                    <a:pt x="1" y="65"/>
                    <a:pt x="18" y="106"/>
                  </a:cubicBezTo>
                  <a:cubicBezTo>
                    <a:pt x="18" y="114"/>
                    <a:pt x="158" y="486"/>
                    <a:pt x="581" y="680"/>
                  </a:cubicBezTo>
                  <a:cubicBezTo>
                    <a:pt x="612" y="639"/>
                    <a:pt x="642" y="595"/>
                    <a:pt x="673" y="554"/>
                  </a:cubicBezTo>
                  <a:cubicBezTo>
                    <a:pt x="294" y="393"/>
                    <a:pt x="174" y="76"/>
                    <a:pt x="165" y="56"/>
                  </a:cubicBezTo>
                  <a:cubicBezTo>
                    <a:pt x="154" y="21"/>
                    <a:pt x="124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057;p21">
              <a:extLst>
                <a:ext uri="{FF2B5EF4-FFF2-40B4-BE49-F238E27FC236}">
                  <a16:creationId xmlns:a16="http://schemas.microsoft.com/office/drawing/2014/main" id="{51A769FF-53B5-AD83-332A-FA33DAF655B1}"/>
                </a:ext>
              </a:extLst>
            </p:cNvPr>
            <p:cNvSpPr/>
            <p:nvPr/>
          </p:nvSpPr>
          <p:spPr>
            <a:xfrm flipH="1">
              <a:off x="7974298" y="2385466"/>
              <a:ext cx="38644" cy="59477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512" y="205"/>
                  </a:moveTo>
                  <a:cubicBezTo>
                    <a:pt x="543" y="205"/>
                    <a:pt x="574" y="253"/>
                    <a:pt x="580" y="315"/>
                  </a:cubicBezTo>
                  <a:cubicBezTo>
                    <a:pt x="591" y="379"/>
                    <a:pt x="570" y="434"/>
                    <a:pt x="536" y="438"/>
                  </a:cubicBezTo>
                  <a:lnTo>
                    <a:pt x="533" y="438"/>
                  </a:lnTo>
                  <a:cubicBezTo>
                    <a:pt x="502" y="438"/>
                    <a:pt x="471" y="393"/>
                    <a:pt x="464" y="328"/>
                  </a:cubicBezTo>
                  <a:cubicBezTo>
                    <a:pt x="454" y="266"/>
                    <a:pt x="475" y="208"/>
                    <a:pt x="509" y="205"/>
                  </a:cubicBezTo>
                  <a:close/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058;p21">
              <a:extLst>
                <a:ext uri="{FF2B5EF4-FFF2-40B4-BE49-F238E27FC236}">
                  <a16:creationId xmlns:a16="http://schemas.microsoft.com/office/drawing/2014/main" id="{023EDCE8-F3EC-03B7-3DFB-11B5F73C9279}"/>
                </a:ext>
              </a:extLst>
            </p:cNvPr>
            <p:cNvSpPr/>
            <p:nvPr/>
          </p:nvSpPr>
          <p:spPr>
            <a:xfrm flipH="1">
              <a:off x="7979842" y="2397189"/>
              <a:ext cx="7673" cy="13447"/>
            </a:xfrm>
            <a:custGeom>
              <a:avLst/>
              <a:gdLst/>
              <a:ahLst/>
              <a:cxnLst/>
              <a:rect l="l" t="t" r="r" b="b"/>
              <a:pathLst>
                <a:path w="137" h="234" extrusionOk="0">
                  <a:moveTo>
                    <a:pt x="55" y="1"/>
                  </a:moveTo>
                  <a:cubicBezTo>
                    <a:pt x="21" y="4"/>
                    <a:pt x="0" y="62"/>
                    <a:pt x="10" y="124"/>
                  </a:cubicBezTo>
                  <a:cubicBezTo>
                    <a:pt x="17" y="189"/>
                    <a:pt x="48" y="234"/>
                    <a:pt x="79" y="234"/>
                  </a:cubicBezTo>
                  <a:lnTo>
                    <a:pt x="82" y="234"/>
                  </a:lnTo>
                  <a:cubicBezTo>
                    <a:pt x="116" y="230"/>
                    <a:pt x="137" y="175"/>
                    <a:pt x="126" y="111"/>
                  </a:cubicBezTo>
                  <a:cubicBezTo>
                    <a:pt x="120" y="49"/>
                    <a:pt x="89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059;p21">
              <a:extLst>
                <a:ext uri="{FF2B5EF4-FFF2-40B4-BE49-F238E27FC236}">
                  <a16:creationId xmlns:a16="http://schemas.microsoft.com/office/drawing/2014/main" id="{BDC18CED-1549-11C3-51EF-43D479BCD616}"/>
                </a:ext>
              </a:extLst>
            </p:cNvPr>
            <p:cNvSpPr/>
            <p:nvPr/>
          </p:nvSpPr>
          <p:spPr>
            <a:xfrm flipH="1">
              <a:off x="8252093" y="2572060"/>
              <a:ext cx="105795" cy="69475"/>
            </a:xfrm>
            <a:custGeom>
              <a:avLst/>
              <a:gdLst/>
              <a:ahLst/>
              <a:cxnLst/>
              <a:rect l="l" t="t" r="r" b="b"/>
              <a:pathLst>
                <a:path w="1889" h="1209" extrusionOk="0">
                  <a:moveTo>
                    <a:pt x="977" y="0"/>
                  </a:moveTo>
                  <a:cubicBezTo>
                    <a:pt x="867" y="0"/>
                    <a:pt x="770" y="18"/>
                    <a:pt x="697" y="38"/>
                  </a:cubicBezTo>
                  <a:cubicBezTo>
                    <a:pt x="360" y="133"/>
                    <a:pt x="76" y="392"/>
                    <a:pt x="12" y="673"/>
                  </a:cubicBezTo>
                  <a:cubicBezTo>
                    <a:pt x="1" y="714"/>
                    <a:pt x="28" y="758"/>
                    <a:pt x="69" y="764"/>
                  </a:cubicBezTo>
                  <a:cubicBezTo>
                    <a:pt x="77" y="767"/>
                    <a:pt x="85" y="768"/>
                    <a:pt x="92" y="768"/>
                  </a:cubicBezTo>
                  <a:cubicBezTo>
                    <a:pt x="127" y="768"/>
                    <a:pt x="157" y="743"/>
                    <a:pt x="165" y="706"/>
                  </a:cubicBezTo>
                  <a:cubicBezTo>
                    <a:pt x="220" y="484"/>
                    <a:pt x="458" y="269"/>
                    <a:pt x="738" y="191"/>
                  </a:cubicBezTo>
                  <a:cubicBezTo>
                    <a:pt x="800" y="173"/>
                    <a:pt x="882" y="158"/>
                    <a:pt x="975" y="158"/>
                  </a:cubicBezTo>
                  <a:cubicBezTo>
                    <a:pt x="1118" y="158"/>
                    <a:pt x="1288" y="194"/>
                    <a:pt x="1462" y="314"/>
                  </a:cubicBezTo>
                  <a:cubicBezTo>
                    <a:pt x="1277" y="324"/>
                    <a:pt x="1028" y="365"/>
                    <a:pt x="878" y="505"/>
                  </a:cubicBezTo>
                  <a:cubicBezTo>
                    <a:pt x="790" y="591"/>
                    <a:pt x="749" y="700"/>
                    <a:pt x="755" y="829"/>
                  </a:cubicBezTo>
                  <a:cubicBezTo>
                    <a:pt x="762" y="983"/>
                    <a:pt x="817" y="1092"/>
                    <a:pt x="919" y="1157"/>
                  </a:cubicBezTo>
                  <a:cubicBezTo>
                    <a:pt x="984" y="1194"/>
                    <a:pt x="1059" y="1208"/>
                    <a:pt x="1131" y="1208"/>
                  </a:cubicBezTo>
                  <a:cubicBezTo>
                    <a:pt x="1291" y="1208"/>
                    <a:pt x="1441" y="1144"/>
                    <a:pt x="1466" y="1133"/>
                  </a:cubicBezTo>
                  <a:cubicBezTo>
                    <a:pt x="1503" y="1116"/>
                    <a:pt x="1523" y="1068"/>
                    <a:pt x="1503" y="1027"/>
                  </a:cubicBezTo>
                  <a:cubicBezTo>
                    <a:pt x="1491" y="1000"/>
                    <a:pt x="1462" y="982"/>
                    <a:pt x="1432" y="982"/>
                  </a:cubicBezTo>
                  <a:cubicBezTo>
                    <a:pt x="1421" y="982"/>
                    <a:pt x="1410" y="984"/>
                    <a:pt x="1400" y="990"/>
                  </a:cubicBezTo>
                  <a:cubicBezTo>
                    <a:pt x="1353" y="1011"/>
                    <a:pt x="1235" y="1051"/>
                    <a:pt x="1130" y="1051"/>
                  </a:cubicBezTo>
                  <a:cubicBezTo>
                    <a:pt x="1082" y="1051"/>
                    <a:pt x="1036" y="1043"/>
                    <a:pt x="1001" y="1021"/>
                  </a:cubicBezTo>
                  <a:cubicBezTo>
                    <a:pt x="946" y="986"/>
                    <a:pt x="916" y="922"/>
                    <a:pt x="913" y="822"/>
                  </a:cubicBezTo>
                  <a:cubicBezTo>
                    <a:pt x="909" y="737"/>
                    <a:pt x="933" y="673"/>
                    <a:pt x="987" y="621"/>
                  </a:cubicBezTo>
                  <a:cubicBezTo>
                    <a:pt x="1116" y="498"/>
                    <a:pt x="1380" y="469"/>
                    <a:pt x="1554" y="469"/>
                  </a:cubicBezTo>
                  <a:cubicBezTo>
                    <a:pt x="1603" y="469"/>
                    <a:pt x="1644" y="471"/>
                    <a:pt x="1674" y="474"/>
                  </a:cubicBezTo>
                  <a:lnTo>
                    <a:pt x="1888" y="495"/>
                  </a:lnTo>
                  <a:lnTo>
                    <a:pt x="1888" y="495"/>
                  </a:lnTo>
                  <a:lnTo>
                    <a:pt x="1735" y="341"/>
                  </a:lnTo>
                  <a:cubicBezTo>
                    <a:pt x="1471" y="71"/>
                    <a:pt x="1196" y="0"/>
                    <a:pt x="977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060;p21">
              <a:extLst>
                <a:ext uri="{FF2B5EF4-FFF2-40B4-BE49-F238E27FC236}">
                  <a16:creationId xmlns:a16="http://schemas.microsoft.com/office/drawing/2014/main" id="{6032EC0E-03C6-2DC8-6DED-32AA0E9D1E0A}"/>
                </a:ext>
              </a:extLst>
            </p:cNvPr>
            <p:cNvSpPr/>
            <p:nvPr/>
          </p:nvSpPr>
          <p:spPr>
            <a:xfrm flipH="1">
              <a:off x="7715770" y="2303863"/>
              <a:ext cx="45589" cy="23791"/>
            </a:xfrm>
            <a:custGeom>
              <a:avLst/>
              <a:gdLst/>
              <a:ahLst/>
              <a:cxnLst/>
              <a:rect l="l" t="t" r="r" b="b"/>
              <a:pathLst>
                <a:path w="814" h="414" extrusionOk="0">
                  <a:moveTo>
                    <a:pt x="208" y="0"/>
                  </a:moveTo>
                  <a:cubicBezTo>
                    <a:pt x="140" y="0"/>
                    <a:pt x="86" y="21"/>
                    <a:pt x="65" y="76"/>
                  </a:cubicBezTo>
                  <a:cubicBezTo>
                    <a:pt x="0" y="256"/>
                    <a:pt x="403" y="413"/>
                    <a:pt x="594" y="413"/>
                  </a:cubicBezTo>
                  <a:cubicBezTo>
                    <a:pt x="639" y="413"/>
                    <a:pt x="673" y="407"/>
                    <a:pt x="687" y="390"/>
                  </a:cubicBezTo>
                  <a:cubicBezTo>
                    <a:pt x="813" y="229"/>
                    <a:pt x="43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061;p21">
              <a:extLst>
                <a:ext uri="{FF2B5EF4-FFF2-40B4-BE49-F238E27FC236}">
                  <a16:creationId xmlns:a16="http://schemas.microsoft.com/office/drawing/2014/main" id="{E24A45F9-6479-0D86-47DD-8491EA73CF8C}"/>
                </a:ext>
              </a:extLst>
            </p:cNvPr>
            <p:cNvSpPr/>
            <p:nvPr/>
          </p:nvSpPr>
          <p:spPr>
            <a:xfrm flipH="1">
              <a:off x="7695160" y="2406613"/>
              <a:ext cx="12489" cy="85968"/>
            </a:xfrm>
            <a:custGeom>
              <a:avLst/>
              <a:gdLst/>
              <a:ahLst/>
              <a:cxnLst/>
              <a:rect l="l" t="t" r="r" b="b"/>
              <a:pathLst>
                <a:path w="223" h="1496" extrusionOk="0">
                  <a:moveTo>
                    <a:pt x="223" y="1493"/>
                  </a:moveTo>
                  <a:lnTo>
                    <a:pt x="223" y="1496"/>
                  </a:lnTo>
                  <a:lnTo>
                    <a:pt x="223" y="1493"/>
                  </a:lnTo>
                  <a:close/>
                  <a:moveTo>
                    <a:pt x="223" y="1486"/>
                  </a:moveTo>
                  <a:lnTo>
                    <a:pt x="223" y="1493"/>
                  </a:lnTo>
                  <a:lnTo>
                    <a:pt x="223" y="1486"/>
                  </a:lnTo>
                  <a:close/>
                  <a:moveTo>
                    <a:pt x="199" y="1045"/>
                  </a:moveTo>
                  <a:lnTo>
                    <a:pt x="199" y="1045"/>
                  </a:lnTo>
                  <a:lnTo>
                    <a:pt x="199" y="1045"/>
                  </a:lnTo>
                  <a:close/>
                  <a:moveTo>
                    <a:pt x="199" y="1039"/>
                  </a:moveTo>
                  <a:lnTo>
                    <a:pt x="199" y="1039"/>
                  </a:lnTo>
                  <a:lnTo>
                    <a:pt x="199" y="1039"/>
                  </a:lnTo>
                  <a:close/>
                  <a:moveTo>
                    <a:pt x="199" y="1032"/>
                  </a:moveTo>
                  <a:lnTo>
                    <a:pt x="199" y="1032"/>
                  </a:lnTo>
                  <a:lnTo>
                    <a:pt x="199" y="1032"/>
                  </a:lnTo>
                  <a:close/>
                  <a:moveTo>
                    <a:pt x="199" y="1025"/>
                  </a:moveTo>
                  <a:lnTo>
                    <a:pt x="199" y="1028"/>
                  </a:lnTo>
                  <a:lnTo>
                    <a:pt x="199" y="1025"/>
                  </a:lnTo>
                  <a:close/>
                  <a:moveTo>
                    <a:pt x="195" y="1018"/>
                  </a:moveTo>
                  <a:lnTo>
                    <a:pt x="195" y="1022"/>
                  </a:lnTo>
                  <a:lnTo>
                    <a:pt x="195" y="1018"/>
                  </a:lnTo>
                  <a:close/>
                  <a:moveTo>
                    <a:pt x="195" y="1015"/>
                  </a:moveTo>
                  <a:lnTo>
                    <a:pt x="195" y="1015"/>
                  </a:lnTo>
                  <a:lnTo>
                    <a:pt x="195" y="1015"/>
                  </a:lnTo>
                  <a:close/>
                  <a:moveTo>
                    <a:pt x="195" y="1008"/>
                  </a:moveTo>
                  <a:lnTo>
                    <a:pt x="195" y="1008"/>
                  </a:lnTo>
                  <a:lnTo>
                    <a:pt x="195" y="1008"/>
                  </a:lnTo>
                  <a:close/>
                  <a:moveTo>
                    <a:pt x="195" y="1001"/>
                  </a:moveTo>
                  <a:lnTo>
                    <a:pt x="195" y="1004"/>
                  </a:lnTo>
                  <a:lnTo>
                    <a:pt x="195" y="1001"/>
                  </a:lnTo>
                  <a:close/>
                  <a:moveTo>
                    <a:pt x="195" y="995"/>
                  </a:moveTo>
                  <a:lnTo>
                    <a:pt x="195" y="998"/>
                  </a:lnTo>
                  <a:lnTo>
                    <a:pt x="195" y="995"/>
                  </a:lnTo>
                  <a:close/>
                  <a:moveTo>
                    <a:pt x="192" y="987"/>
                  </a:moveTo>
                  <a:cubicBezTo>
                    <a:pt x="192" y="991"/>
                    <a:pt x="192" y="991"/>
                    <a:pt x="195" y="991"/>
                  </a:cubicBezTo>
                  <a:cubicBezTo>
                    <a:pt x="192" y="991"/>
                    <a:pt x="192" y="991"/>
                    <a:pt x="192" y="987"/>
                  </a:cubicBezTo>
                  <a:close/>
                  <a:moveTo>
                    <a:pt x="192" y="981"/>
                  </a:moveTo>
                  <a:lnTo>
                    <a:pt x="192" y="987"/>
                  </a:lnTo>
                  <a:lnTo>
                    <a:pt x="192" y="981"/>
                  </a:lnTo>
                  <a:close/>
                  <a:moveTo>
                    <a:pt x="192" y="977"/>
                  </a:moveTo>
                  <a:lnTo>
                    <a:pt x="192" y="981"/>
                  </a:lnTo>
                  <a:lnTo>
                    <a:pt x="192" y="977"/>
                  </a:lnTo>
                  <a:close/>
                  <a:moveTo>
                    <a:pt x="192" y="971"/>
                  </a:moveTo>
                  <a:lnTo>
                    <a:pt x="192" y="974"/>
                  </a:lnTo>
                  <a:lnTo>
                    <a:pt x="192" y="971"/>
                  </a:lnTo>
                  <a:close/>
                  <a:moveTo>
                    <a:pt x="192" y="963"/>
                  </a:moveTo>
                  <a:lnTo>
                    <a:pt x="192" y="971"/>
                  </a:lnTo>
                  <a:lnTo>
                    <a:pt x="192" y="963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72" y="302"/>
                    <a:pt x="147" y="626"/>
                    <a:pt x="192" y="963"/>
                  </a:cubicBezTo>
                  <a:cubicBezTo>
                    <a:pt x="147" y="626"/>
                    <a:pt x="72" y="302"/>
                    <a:pt x="1" y="1"/>
                  </a:cubicBez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062;p21">
              <a:extLst>
                <a:ext uri="{FF2B5EF4-FFF2-40B4-BE49-F238E27FC236}">
                  <a16:creationId xmlns:a16="http://schemas.microsoft.com/office/drawing/2014/main" id="{6BDFA5E6-7483-04BD-E081-DA0D52CEA1F7}"/>
                </a:ext>
              </a:extLst>
            </p:cNvPr>
            <p:cNvSpPr/>
            <p:nvPr/>
          </p:nvSpPr>
          <p:spPr>
            <a:xfrm flipH="1">
              <a:off x="7735485" y="2362077"/>
              <a:ext cx="26435" cy="46950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349" y="134"/>
                  </a:moveTo>
                  <a:cubicBezTo>
                    <a:pt x="379" y="134"/>
                    <a:pt x="403" y="179"/>
                    <a:pt x="410" y="233"/>
                  </a:cubicBezTo>
                  <a:cubicBezTo>
                    <a:pt x="420" y="288"/>
                    <a:pt x="399" y="339"/>
                    <a:pt x="372" y="342"/>
                  </a:cubicBezTo>
                  <a:lnTo>
                    <a:pt x="369" y="342"/>
                  </a:lnTo>
                  <a:cubicBezTo>
                    <a:pt x="341" y="342"/>
                    <a:pt x="314" y="298"/>
                    <a:pt x="308" y="243"/>
                  </a:cubicBezTo>
                  <a:cubicBezTo>
                    <a:pt x="300" y="189"/>
                    <a:pt x="318" y="141"/>
                    <a:pt x="345" y="138"/>
                  </a:cubicBezTo>
                  <a:lnTo>
                    <a:pt x="349" y="134"/>
                  </a:lnTo>
                  <a:close/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063;p21">
              <a:extLst>
                <a:ext uri="{FF2B5EF4-FFF2-40B4-BE49-F238E27FC236}">
                  <a16:creationId xmlns:a16="http://schemas.microsoft.com/office/drawing/2014/main" id="{0E3592A6-1230-F5F4-0B62-51964B8CA02F}"/>
                </a:ext>
              </a:extLst>
            </p:cNvPr>
            <p:cNvSpPr/>
            <p:nvPr/>
          </p:nvSpPr>
          <p:spPr>
            <a:xfrm flipH="1">
              <a:off x="7738396" y="2369778"/>
              <a:ext cx="6720" cy="12010"/>
            </a:xfrm>
            <a:custGeom>
              <a:avLst/>
              <a:gdLst/>
              <a:ahLst/>
              <a:cxnLst/>
              <a:rect l="l" t="t" r="r" b="b"/>
              <a:pathLst>
                <a:path w="120" h="209" extrusionOk="0">
                  <a:moveTo>
                    <a:pt x="49" y="0"/>
                  </a:moveTo>
                  <a:lnTo>
                    <a:pt x="45" y="4"/>
                  </a:lnTo>
                  <a:cubicBezTo>
                    <a:pt x="18" y="7"/>
                    <a:pt x="0" y="55"/>
                    <a:pt x="8" y="109"/>
                  </a:cubicBezTo>
                  <a:cubicBezTo>
                    <a:pt x="14" y="164"/>
                    <a:pt x="41" y="208"/>
                    <a:pt x="69" y="208"/>
                  </a:cubicBezTo>
                  <a:lnTo>
                    <a:pt x="72" y="208"/>
                  </a:lnTo>
                  <a:cubicBezTo>
                    <a:pt x="99" y="205"/>
                    <a:pt x="120" y="154"/>
                    <a:pt x="110" y="99"/>
                  </a:cubicBezTo>
                  <a:cubicBezTo>
                    <a:pt x="103" y="45"/>
                    <a:pt x="7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064;p21">
              <a:extLst>
                <a:ext uri="{FF2B5EF4-FFF2-40B4-BE49-F238E27FC236}">
                  <a16:creationId xmlns:a16="http://schemas.microsoft.com/office/drawing/2014/main" id="{4E8B06A2-8AEC-ADCB-B447-B2F880204EAC}"/>
                </a:ext>
              </a:extLst>
            </p:cNvPr>
            <p:cNvSpPr/>
            <p:nvPr/>
          </p:nvSpPr>
          <p:spPr>
            <a:xfrm flipH="1">
              <a:off x="7790932" y="2347767"/>
              <a:ext cx="62167" cy="118379"/>
            </a:xfrm>
            <a:custGeom>
              <a:avLst/>
              <a:gdLst/>
              <a:ahLst/>
              <a:cxnLst/>
              <a:rect l="l" t="t" r="r" b="b"/>
              <a:pathLst>
                <a:path w="1110" h="2060" extrusionOk="0">
                  <a:moveTo>
                    <a:pt x="37" y="1"/>
                  </a:moveTo>
                  <a:cubicBezTo>
                    <a:pt x="37" y="1"/>
                    <a:pt x="0" y="1384"/>
                    <a:pt x="192" y="1384"/>
                  </a:cubicBezTo>
                  <a:cubicBezTo>
                    <a:pt x="193" y="1384"/>
                    <a:pt x="194" y="1384"/>
                    <a:pt x="195" y="1384"/>
                  </a:cubicBezTo>
                  <a:cubicBezTo>
                    <a:pt x="224" y="1382"/>
                    <a:pt x="257" y="1373"/>
                    <a:pt x="294" y="1359"/>
                  </a:cubicBezTo>
                  <a:lnTo>
                    <a:pt x="294" y="1359"/>
                  </a:lnTo>
                  <a:lnTo>
                    <a:pt x="427" y="2060"/>
                  </a:lnTo>
                  <a:cubicBezTo>
                    <a:pt x="427" y="2060"/>
                    <a:pt x="1109" y="1554"/>
                    <a:pt x="966" y="1308"/>
                  </a:cubicBezTo>
                  <a:cubicBezTo>
                    <a:pt x="918" y="1229"/>
                    <a:pt x="851" y="1200"/>
                    <a:pt x="773" y="1200"/>
                  </a:cubicBezTo>
                  <a:cubicBezTo>
                    <a:pt x="622" y="1200"/>
                    <a:pt x="435" y="1309"/>
                    <a:pt x="294" y="1359"/>
                  </a:cubicBezTo>
                  <a:lnTo>
                    <a:pt x="294" y="135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070;p21">
              <a:extLst>
                <a:ext uri="{FF2B5EF4-FFF2-40B4-BE49-F238E27FC236}">
                  <a16:creationId xmlns:a16="http://schemas.microsoft.com/office/drawing/2014/main" id="{F611C0B4-50C5-6ACD-8AE7-827DEF9B1475}"/>
                </a:ext>
              </a:extLst>
            </p:cNvPr>
            <p:cNvSpPr/>
            <p:nvPr/>
          </p:nvSpPr>
          <p:spPr>
            <a:xfrm>
              <a:off x="8038119" y="2161938"/>
              <a:ext cx="223553" cy="2293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071;p21">
              <a:extLst>
                <a:ext uri="{FF2B5EF4-FFF2-40B4-BE49-F238E27FC236}">
                  <a16:creationId xmlns:a16="http://schemas.microsoft.com/office/drawing/2014/main" id="{72B987FB-9ACD-A822-217F-5B84B120EB9E}"/>
                </a:ext>
              </a:extLst>
            </p:cNvPr>
            <p:cNvSpPr/>
            <p:nvPr/>
          </p:nvSpPr>
          <p:spPr>
            <a:xfrm flipH="1">
              <a:off x="7669370" y="2011789"/>
              <a:ext cx="776288" cy="379523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072;p21">
              <a:extLst>
                <a:ext uri="{FF2B5EF4-FFF2-40B4-BE49-F238E27FC236}">
                  <a16:creationId xmlns:a16="http://schemas.microsoft.com/office/drawing/2014/main" id="{FA02644B-4F09-E166-6B03-D26C18E75560}"/>
                </a:ext>
              </a:extLst>
            </p:cNvPr>
            <p:cNvSpPr/>
            <p:nvPr/>
          </p:nvSpPr>
          <p:spPr>
            <a:xfrm rot="5400000">
              <a:off x="7999637" y="2274118"/>
              <a:ext cx="538239" cy="346374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32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14CEC-47E5-4745-A40E-5D3917AD9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31" y="397650"/>
            <a:ext cx="7992920" cy="591000"/>
          </a:xfrm>
        </p:spPr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IKU </a:t>
            </a:r>
            <a:r>
              <a:rPr lang="en-US" dirty="0" err="1"/>
              <a:t>Lulusan</a:t>
            </a: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A97CBB-4FD7-FAB7-A271-19B43AC2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31939"/>
              </p:ext>
            </p:extLst>
          </p:nvPr>
        </p:nvGraphicFramePr>
        <p:xfrm>
          <a:off x="2777383" y="1930252"/>
          <a:ext cx="3589234" cy="19896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705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973529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</a:tblGrid>
              <a:tr h="7277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Keterangan</a:t>
                      </a:r>
                      <a:endParaRPr sz="14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7089740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Wirausaha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8248319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Studi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Lanjut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8454314"/>
                  </a:ext>
                </a:extLst>
              </a:tr>
              <a:tr h="31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35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03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dirty="0" err="1">
                <a:solidFill>
                  <a:schemeClr val="dk1"/>
                </a:solidFill>
              </a:rPr>
              <a:t>Kompetensi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Lulusan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EFC845-BD8D-268F-1D67-0FCE2E7C6520}"/>
              </a:ext>
            </a:extLst>
          </p:cNvPr>
          <p:cNvGrpSpPr/>
          <p:nvPr/>
        </p:nvGrpSpPr>
        <p:grpSpPr>
          <a:xfrm>
            <a:off x="5374263" y="1719398"/>
            <a:ext cx="3769737" cy="3268103"/>
            <a:chOff x="5374263" y="1719398"/>
            <a:chExt cx="3769737" cy="3268103"/>
          </a:xfrm>
        </p:grpSpPr>
        <p:sp>
          <p:nvSpPr>
            <p:cNvPr id="123" name="Google Shape;997;p21">
              <a:extLst>
                <a:ext uri="{FF2B5EF4-FFF2-40B4-BE49-F238E27FC236}">
                  <a16:creationId xmlns:a16="http://schemas.microsoft.com/office/drawing/2014/main" id="{4953C0F3-7768-0040-D9A9-E9A2858C9401}"/>
                </a:ext>
              </a:extLst>
            </p:cNvPr>
            <p:cNvSpPr/>
            <p:nvPr/>
          </p:nvSpPr>
          <p:spPr>
            <a:xfrm rot="5400000">
              <a:off x="7611076" y="2282258"/>
              <a:ext cx="538240" cy="346374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047;p21">
              <a:extLst>
                <a:ext uri="{FF2B5EF4-FFF2-40B4-BE49-F238E27FC236}">
                  <a16:creationId xmlns:a16="http://schemas.microsoft.com/office/drawing/2014/main" id="{DF1D45CE-E4E3-EA46-7782-165526EDE781}"/>
                </a:ext>
              </a:extLst>
            </p:cNvPr>
            <p:cNvSpPr/>
            <p:nvPr/>
          </p:nvSpPr>
          <p:spPr>
            <a:xfrm flipH="1">
              <a:off x="7690409" y="2105945"/>
              <a:ext cx="746784" cy="621491"/>
            </a:xfrm>
            <a:custGeom>
              <a:avLst/>
              <a:gdLst/>
              <a:ahLst/>
              <a:cxnLst/>
              <a:rect l="l" t="t" r="r" b="b"/>
              <a:pathLst>
                <a:path w="13334" h="10815" extrusionOk="0">
                  <a:moveTo>
                    <a:pt x="8359" y="0"/>
                  </a:moveTo>
                  <a:cubicBezTo>
                    <a:pt x="8359" y="0"/>
                    <a:pt x="6373" y="5141"/>
                    <a:pt x="3441" y="7398"/>
                  </a:cubicBezTo>
                  <a:cubicBezTo>
                    <a:pt x="3441" y="7398"/>
                    <a:pt x="2802" y="6968"/>
                    <a:pt x="2083" y="6968"/>
                  </a:cubicBezTo>
                  <a:cubicBezTo>
                    <a:pt x="1694" y="6968"/>
                    <a:pt x="1282" y="7093"/>
                    <a:pt x="935" y="7480"/>
                  </a:cubicBezTo>
                  <a:cubicBezTo>
                    <a:pt x="0" y="8525"/>
                    <a:pt x="764" y="10178"/>
                    <a:pt x="2687" y="10178"/>
                  </a:cubicBezTo>
                  <a:cubicBezTo>
                    <a:pt x="2793" y="10178"/>
                    <a:pt x="2902" y="10173"/>
                    <a:pt x="3014" y="10163"/>
                  </a:cubicBezTo>
                  <a:cubicBezTo>
                    <a:pt x="3391" y="10129"/>
                    <a:pt x="3708" y="10113"/>
                    <a:pt x="3977" y="10113"/>
                  </a:cubicBezTo>
                  <a:cubicBezTo>
                    <a:pt x="5246" y="10113"/>
                    <a:pt x="5420" y="10457"/>
                    <a:pt x="5594" y="10815"/>
                  </a:cubicBezTo>
                  <a:cubicBezTo>
                    <a:pt x="5594" y="10815"/>
                    <a:pt x="6711" y="10630"/>
                    <a:pt x="8169" y="10630"/>
                  </a:cubicBezTo>
                  <a:cubicBezTo>
                    <a:pt x="8169" y="10630"/>
                    <a:pt x="8032" y="9951"/>
                    <a:pt x="8940" y="9778"/>
                  </a:cubicBezTo>
                  <a:cubicBezTo>
                    <a:pt x="9848" y="9603"/>
                    <a:pt x="13313" y="8627"/>
                    <a:pt x="13327" y="6647"/>
                  </a:cubicBezTo>
                  <a:cubicBezTo>
                    <a:pt x="13333" y="5585"/>
                    <a:pt x="12862" y="4657"/>
                    <a:pt x="12927" y="3985"/>
                  </a:cubicBezTo>
                  <a:cubicBezTo>
                    <a:pt x="13043" y="2762"/>
                    <a:pt x="12418" y="254"/>
                    <a:pt x="835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961;p21">
              <a:extLst>
                <a:ext uri="{FF2B5EF4-FFF2-40B4-BE49-F238E27FC236}">
                  <a16:creationId xmlns:a16="http://schemas.microsoft.com/office/drawing/2014/main" id="{9E0C980D-FF8B-9CCF-4C8D-CE10644485D5}"/>
                </a:ext>
              </a:extLst>
            </p:cNvPr>
            <p:cNvSpPr/>
            <p:nvPr/>
          </p:nvSpPr>
          <p:spPr>
            <a:xfrm>
              <a:off x="6960290" y="2777713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962;p21">
              <a:extLst>
                <a:ext uri="{FF2B5EF4-FFF2-40B4-BE49-F238E27FC236}">
                  <a16:creationId xmlns:a16="http://schemas.microsoft.com/office/drawing/2014/main" id="{EE688F8C-15A0-1768-99E7-5FE7C9F95B45}"/>
                </a:ext>
              </a:extLst>
            </p:cNvPr>
            <p:cNvSpPr/>
            <p:nvPr/>
          </p:nvSpPr>
          <p:spPr>
            <a:xfrm>
              <a:off x="6960290" y="321170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963;p21">
              <a:extLst>
                <a:ext uri="{FF2B5EF4-FFF2-40B4-BE49-F238E27FC236}">
                  <a16:creationId xmlns:a16="http://schemas.microsoft.com/office/drawing/2014/main" id="{4097FCEB-3A3C-7E28-A90F-02B2B1BE054D}"/>
                </a:ext>
              </a:extLst>
            </p:cNvPr>
            <p:cNvSpPr/>
            <p:nvPr/>
          </p:nvSpPr>
          <p:spPr>
            <a:xfrm>
              <a:off x="6960290" y="3715928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964;p21">
              <a:extLst>
                <a:ext uri="{FF2B5EF4-FFF2-40B4-BE49-F238E27FC236}">
                  <a16:creationId xmlns:a16="http://schemas.microsoft.com/office/drawing/2014/main" id="{9B0A0812-553D-9E84-2682-EC25E08DB917}"/>
                </a:ext>
              </a:extLst>
            </p:cNvPr>
            <p:cNvSpPr/>
            <p:nvPr/>
          </p:nvSpPr>
          <p:spPr>
            <a:xfrm>
              <a:off x="6960290" y="418503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965;p21">
              <a:extLst>
                <a:ext uri="{FF2B5EF4-FFF2-40B4-BE49-F238E27FC236}">
                  <a16:creationId xmlns:a16="http://schemas.microsoft.com/office/drawing/2014/main" id="{4E3A7559-2DA5-71BD-B9C0-9BCBB1595F4A}"/>
                </a:ext>
              </a:extLst>
            </p:cNvPr>
            <p:cNvSpPr/>
            <p:nvPr/>
          </p:nvSpPr>
          <p:spPr>
            <a:xfrm flipH="1">
              <a:off x="5374263" y="4823889"/>
              <a:ext cx="3752530" cy="163612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967;p21">
              <a:extLst>
                <a:ext uri="{FF2B5EF4-FFF2-40B4-BE49-F238E27FC236}">
                  <a16:creationId xmlns:a16="http://schemas.microsoft.com/office/drawing/2014/main" id="{82A00DDB-1011-FE7B-3645-8A6E031DB0FD}"/>
                </a:ext>
              </a:extLst>
            </p:cNvPr>
            <p:cNvSpPr/>
            <p:nvPr/>
          </p:nvSpPr>
          <p:spPr>
            <a:xfrm>
              <a:off x="5624803" y="1965271"/>
              <a:ext cx="1934765" cy="2953962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968;p21">
              <a:extLst>
                <a:ext uri="{FF2B5EF4-FFF2-40B4-BE49-F238E27FC236}">
                  <a16:creationId xmlns:a16="http://schemas.microsoft.com/office/drawing/2014/main" id="{DF82143D-0DE9-2630-E6D2-8769E426CD24}"/>
                </a:ext>
              </a:extLst>
            </p:cNvPr>
            <p:cNvSpPr/>
            <p:nvPr/>
          </p:nvSpPr>
          <p:spPr>
            <a:xfrm>
              <a:off x="5722315" y="2114085"/>
              <a:ext cx="1739636" cy="2703087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970;p21">
              <a:extLst>
                <a:ext uri="{FF2B5EF4-FFF2-40B4-BE49-F238E27FC236}">
                  <a16:creationId xmlns:a16="http://schemas.microsoft.com/office/drawing/2014/main" id="{10FB3F9C-BAAD-16C8-BF7B-EF12566B9D98}"/>
                </a:ext>
              </a:extLst>
            </p:cNvPr>
            <p:cNvSpPr/>
            <p:nvPr/>
          </p:nvSpPr>
          <p:spPr>
            <a:xfrm>
              <a:off x="5980648" y="2431935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971;p21">
              <a:extLst>
                <a:ext uri="{FF2B5EF4-FFF2-40B4-BE49-F238E27FC236}">
                  <a16:creationId xmlns:a16="http://schemas.microsoft.com/office/drawing/2014/main" id="{5DBF3AF0-CCA1-D562-A77D-592307C1AA0D}"/>
                </a:ext>
              </a:extLst>
            </p:cNvPr>
            <p:cNvSpPr/>
            <p:nvPr/>
          </p:nvSpPr>
          <p:spPr>
            <a:xfrm>
              <a:off x="6946044" y="2363520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972;p21">
              <a:extLst>
                <a:ext uri="{FF2B5EF4-FFF2-40B4-BE49-F238E27FC236}">
                  <a16:creationId xmlns:a16="http://schemas.microsoft.com/office/drawing/2014/main" id="{5540AA8F-161E-572C-5E6F-F1DB6872D907}"/>
                </a:ext>
              </a:extLst>
            </p:cNvPr>
            <p:cNvSpPr/>
            <p:nvPr/>
          </p:nvSpPr>
          <p:spPr>
            <a:xfrm>
              <a:off x="5980648" y="2881498"/>
              <a:ext cx="870867" cy="16658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973;p21">
              <a:extLst>
                <a:ext uri="{FF2B5EF4-FFF2-40B4-BE49-F238E27FC236}">
                  <a16:creationId xmlns:a16="http://schemas.microsoft.com/office/drawing/2014/main" id="{956FDEAB-6EE5-376E-AD27-FD4F5769DF71}"/>
                </a:ext>
              </a:extLst>
            </p:cNvPr>
            <p:cNvSpPr/>
            <p:nvPr/>
          </p:nvSpPr>
          <p:spPr>
            <a:xfrm>
              <a:off x="6946044" y="2813268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974;p21">
              <a:extLst>
                <a:ext uri="{FF2B5EF4-FFF2-40B4-BE49-F238E27FC236}">
                  <a16:creationId xmlns:a16="http://schemas.microsoft.com/office/drawing/2014/main" id="{341A9471-C0E1-25B9-1B9B-C5B1F481A1E5}"/>
                </a:ext>
              </a:extLst>
            </p:cNvPr>
            <p:cNvSpPr/>
            <p:nvPr/>
          </p:nvSpPr>
          <p:spPr>
            <a:xfrm>
              <a:off x="5980648" y="3335907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975;p21">
              <a:extLst>
                <a:ext uri="{FF2B5EF4-FFF2-40B4-BE49-F238E27FC236}">
                  <a16:creationId xmlns:a16="http://schemas.microsoft.com/office/drawing/2014/main" id="{E881D49D-0025-28EB-AA2E-55A864987A4F}"/>
                </a:ext>
              </a:extLst>
            </p:cNvPr>
            <p:cNvSpPr/>
            <p:nvPr/>
          </p:nvSpPr>
          <p:spPr>
            <a:xfrm>
              <a:off x="6946044" y="3267528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976;p21">
              <a:extLst>
                <a:ext uri="{FF2B5EF4-FFF2-40B4-BE49-F238E27FC236}">
                  <a16:creationId xmlns:a16="http://schemas.microsoft.com/office/drawing/2014/main" id="{DD49CEC6-96FF-F3CE-F899-0EE336843C4B}"/>
                </a:ext>
              </a:extLst>
            </p:cNvPr>
            <p:cNvSpPr/>
            <p:nvPr/>
          </p:nvSpPr>
          <p:spPr>
            <a:xfrm>
              <a:off x="5977288" y="4282322"/>
              <a:ext cx="870867" cy="16584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977;p21">
              <a:extLst>
                <a:ext uri="{FF2B5EF4-FFF2-40B4-BE49-F238E27FC236}">
                  <a16:creationId xmlns:a16="http://schemas.microsoft.com/office/drawing/2014/main" id="{681BA31B-E69F-88A7-B3A8-DB1F293843D8}"/>
                </a:ext>
              </a:extLst>
            </p:cNvPr>
            <p:cNvSpPr/>
            <p:nvPr/>
          </p:nvSpPr>
          <p:spPr>
            <a:xfrm>
              <a:off x="5980648" y="2533110"/>
              <a:ext cx="870867" cy="16621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978;p21">
              <a:extLst>
                <a:ext uri="{FF2B5EF4-FFF2-40B4-BE49-F238E27FC236}">
                  <a16:creationId xmlns:a16="http://schemas.microsoft.com/office/drawing/2014/main" id="{0AAA78A4-2E62-7257-DEEA-B72441374B98}"/>
                </a:ext>
              </a:extLst>
            </p:cNvPr>
            <p:cNvSpPr/>
            <p:nvPr/>
          </p:nvSpPr>
          <p:spPr>
            <a:xfrm>
              <a:off x="5980648" y="2982859"/>
              <a:ext cx="870867" cy="16472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979;p21">
              <a:extLst>
                <a:ext uri="{FF2B5EF4-FFF2-40B4-BE49-F238E27FC236}">
                  <a16:creationId xmlns:a16="http://schemas.microsoft.com/office/drawing/2014/main" id="{34B11DEA-2FB7-2183-8392-5AAEA76C1E89}"/>
                </a:ext>
              </a:extLst>
            </p:cNvPr>
            <p:cNvSpPr/>
            <p:nvPr/>
          </p:nvSpPr>
          <p:spPr>
            <a:xfrm>
              <a:off x="5980648" y="3437083"/>
              <a:ext cx="870867" cy="16658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980;p21">
              <a:extLst>
                <a:ext uri="{FF2B5EF4-FFF2-40B4-BE49-F238E27FC236}">
                  <a16:creationId xmlns:a16="http://schemas.microsoft.com/office/drawing/2014/main" id="{1EB7BB4A-62AB-FC3F-93C2-325E390F3C14}"/>
                </a:ext>
              </a:extLst>
            </p:cNvPr>
            <p:cNvSpPr/>
            <p:nvPr/>
          </p:nvSpPr>
          <p:spPr>
            <a:xfrm>
              <a:off x="5977288" y="4383609"/>
              <a:ext cx="870867" cy="16510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981;p21">
              <a:extLst>
                <a:ext uri="{FF2B5EF4-FFF2-40B4-BE49-F238E27FC236}">
                  <a16:creationId xmlns:a16="http://schemas.microsoft.com/office/drawing/2014/main" id="{19926E10-4EAF-7D2B-C892-C9A909BAF949}"/>
                </a:ext>
              </a:extLst>
            </p:cNvPr>
            <p:cNvSpPr/>
            <p:nvPr/>
          </p:nvSpPr>
          <p:spPr>
            <a:xfrm>
              <a:off x="6942683" y="4214055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982;p21">
              <a:extLst>
                <a:ext uri="{FF2B5EF4-FFF2-40B4-BE49-F238E27FC236}">
                  <a16:creationId xmlns:a16="http://schemas.microsoft.com/office/drawing/2014/main" id="{4F972E30-6A99-2327-88EA-C444D3338854}"/>
                </a:ext>
              </a:extLst>
            </p:cNvPr>
            <p:cNvSpPr/>
            <p:nvPr/>
          </p:nvSpPr>
          <p:spPr>
            <a:xfrm>
              <a:off x="6960290" y="2332094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983;p21">
              <a:extLst>
                <a:ext uri="{FF2B5EF4-FFF2-40B4-BE49-F238E27FC236}">
                  <a16:creationId xmlns:a16="http://schemas.microsoft.com/office/drawing/2014/main" id="{89F9E531-E300-E661-9283-96A3D0C0E0B9}"/>
                </a:ext>
              </a:extLst>
            </p:cNvPr>
            <p:cNvSpPr/>
            <p:nvPr/>
          </p:nvSpPr>
          <p:spPr>
            <a:xfrm>
              <a:off x="6214396" y="1965271"/>
              <a:ext cx="755605" cy="148849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984;p21">
              <a:extLst>
                <a:ext uri="{FF2B5EF4-FFF2-40B4-BE49-F238E27FC236}">
                  <a16:creationId xmlns:a16="http://schemas.microsoft.com/office/drawing/2014/main" id="{B6519A05-F049-5053-71DF-EA8A4DBC1CF9}"/>
                </a:ext>
              </a:extLst>
            </p:cNvPr>
            <p:cNvSpPr/>
            <p:nvPr/>
          </p:nvSpPr>
          <p:spPr>
            <a:xfrm>
              <a:off x="6214396" y="2114085"/>
              <a:ext cx="755605" cy="13950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985;p21">
              <a:extLst>
                <a:ext uri="{FF2B5EF4-FFF2-40B4-BE49-F238E27FC236}">
                  <a16:creationId xmlns:a16="http://schemas.microsoft.com/office/drawing/2014/main" id="{CC85C4A3-8B38-A0B0-605D-CE7A39C8777E}"/>
                </a:ext>
              </a:extLst>
            </p:cNvPr>
            <p:cNvSpPr/>
            <p:nvPr/>
          </p:nvSpPr>
          <p:spPr>
            <a:xfrm>
              <a:off x="6214396" y="2127998"/>
              <a:ext cx="755605" cy="97316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6;p21">
              <a:extLst>
                <a:ext uri="{FF2B5EF4-FFF2-40B4-BE49-F238E27FC236}">
                  <a16:creationId xmlns:a16="http://schemas.microsoft.com/office/drawing/2014/main" id="{518B3ACF-3726-7933-A0E6-AD72CF4D7193}"/>
                </a:ext>
              </a:extLst>
            </p:cNvPr>
            <p:cNvSpPr/>
            <p:nvPr/>
          </p:nvSpPr>
          <p:spPr>
            <a:xfrm>
              <a:off x="6214396" y="1719398"/>
              <a:ext cx="755605" cy="480937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chemeClr val="bg1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87;p21">
              <a:extLst>
                <a:ext uri="{FF2B5EF4-FFF2-40B4-BE49-F238E27FC236}">
                  <a16:creationId xmlns:a16="http://schemas.microsoft.com/office/drawing/2014/main" id="{6FEC75AD-5AE3-8D82-2064-60A66426DBB8}"/>
                </a:ext>
              </a:extLst>
            </p:cNvPr>
            <p:cNvSpPr/>
            <p:nvPr/>
          </p:nvSpPr>
          <p:spPr>
            <a:xfrm>
              <a:off x="6263278" y="2032238"/>
              <a:ext cx="31997" cy="24894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988;p21">
              <a:extLst>
                <a:ext uri="{FF2B5EF4-FFF2-40B4-BE49-F238E27FC236}">
                  <a16:creationId xmlns:a16="http://schemas.microsoft.com/office/drawing/2014/main" id="{E54B672D-A718-87A5-3675-08FFA205504C}"/>
                </a:ext>
              </a:extLst>
            </p:cNvPr>
            <p:cNvSpPr/>
            <p:nvPr/>
          </p:nvSpPr>
          <p:spPr>
            <a:xfrm>
              <a:off x="6265266" y="2074757"/>
              <a:ext cx="114792" cy="92159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989;p21">
              <a:extLst>
                <a:ext uri="{FF2B5EF4-FFF2-40B4-BE49-F238E27FC236}">
                  <a16:creationId xmlns:a16="http://schemas.microsoft.com/office/drawing/2014/main" id="{720E0700-C244-0B7C-FFC0-D55B21622B28}"/>
                </a:ext>
              </a:extLst>
            </p:cNvPr>
            <p:cNvSpPr/>
            <p:nvPr/>
          </p:nvSpPr>
          <p:spPr>
            <a:xfrm>
              <a:off x="5977288" y="3825041"/>
              <a:ext cx="870867" cy="16584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990;p21">
              <a:extLst>
                <a:ext uri="{FF2B5EF4-FFF2-40B4-BE49-F238E27FC236}">
                  <a16:creationId xmlns:a16="http://schemas.microsoft.com/office/drawing/2014/main" id="{1AEDACED-3916-CA8D-7E07-21BE2FACB91D}"/>
                </a:ext>
              </a:extLst>
            </p:cNvPr>
            <p:cNvSpPr/>
            <p:nvPr/>
          </p:nvSpPr>
          <p:spPr>
            <a:xfrm>
              <a:off x="5977288" y="3926328"/>
              <a:ext cx="870867" cy="16510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991;p21">
              <a:extLst>
                <a:ext uri="{FF2B5EF4-FFF2-40B4-BE49-F238E27FC236}">
                  <a16:creationId xmlns:a16="http://schemas.microsoft.com/office/drawing/2014/main" id="{3661B821-5771-A81D-1485-C4C2CF37F507}"/>
                </a:ext>
              </a:extLst>
            </p:cNvPr>
            <p:cNvSpPr/>
            <p:nvPr/>
          </p:nvSpPr>
          <p:spPr>
            <a:xfrm>
              <a:off x="6942683" y="3756774"/>
              <a:ext cx="275501" cy="275992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992;p21">
              <a:extLst>
                <a:ext uri="{FF2B5EF4-FFF2-40B4-BE49-F238E27FC236}">
                  <a16:creationId xmlns:a16="http://schemas.microsoft.com/office/drawing/2014/main" id="{D0900A3B-1C73-EC14-2896-0C1DE934C835}"/>
                </a:ext>
              </a:extLst>
            </p:cNvPr>
            <p:cNvSpPr/>
            <p:nvPr/>
          </p:nvSpPr>
          <p:spPr>
            <a:xfrm>
              <a:off x="6960290" y="2777713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993;p21">
              <a:extLst>
                <a:ext uri="{FF2B5EF4-FFF2-40B4-BE49-F238E27FC236}">
                  <a16:creationId xmlns:a16="http://schemas.microsoft.com/office/drawing/2014/main" id="{519CB8E8-3F60-BA4B-CE01-B1C08FE6D89C}"/>
                </a:ext>
              </a:extLst>
            </p:cNvPr>
            <p:cNvSpPr/>
            <p:nvPr/>
          </p:nvSpPr>
          <p:spPr>
            <a:xfrm>
              <a:off x="6960290" y="321170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994;p21">
              <a:extLst>
                <a:ext uri="{FF2B5EF4-FFF2-40B4-BE49-F238E27FC236}">
                  <a16:creationId xmlns:a16="http://schemas.microsoft.com/office/drawing/2014/main" id="{E37B2F3F-679F-05F3-0239-29F0E1C35796}"/>
                </a:ext>
              </a:extLst>
            </p:cNvPr>
            <p:cNvSpPr/>
            <p:nvPr/>
          </p:nvSpPr>
          <p:spPr>
            <a:xfrm>
              <a:off x="6960290" y="3715928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995;p21">
              <a:extLst>
                <a:ext uri="{FF2B5EF4-FFF2-40B4-BE49-F238E27FC236}">
                  <a16:creationId xmlns:a16="http://schemas.microsoft.com/office/drawing/2014/main" id="{E43307C9-EB8A-1DD8-2B2F-79B5B65520B4}"/>
                </a:ext>
              </a:extLst>
            </p:cNvPr>
            <p:cNvSpPr/>
            <p:nvPr/>
          </p:nvSpPr>
          <p:spPr>
            <a:xfrm>
              <a:off x="6960290" y="4185035"/>
              <a:ext cx="276803" cy="254623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00;p21">
              <a:extLst>
                <a:ext uri="{FF2B5EF4-FFF2-40B4-BE49-F238E27FC236}">
                  <a16:creationId xmlns:a16="http://schemas.microsoft.com/office/drawing/2014/main" id="{4D2DC928-D7DD-F239-60BF-30FE70F295B7}"/>
                </a:ext>
              </a:extLst>
            </p:cNvPr>
            <p:cNvSpPr/>
            <p:nvPr/>
          </p:nvSpPr>
          <p:spPr>
            <a:xfrm flipH="1">
              <a:off x="8130117" y="2819511"/>
              <a:ext cx="594279" cy="618559"/>
            </a:xfrm>
            <a:custGeom>
              <a:avLst/>
              <a:gdLst/>
              <a:ahLst/>
              <a:cxnLst/>
              <a:rect l="l" t="t" r="r" b="b"/>
              <a:pathLst>
                <a:path w="10611" h="10764" extrusionOk="0">
                  <a:moveTo>
                    <a:pt x="9692" y="0"/>
                  </a:moveTo>
                  <a:cubicBezTo>
                    <a:pt x="7656" y="0"/>
                    <a:pt x="0" y="3688"/>
                    <a:pt x="1653" y="7106"/>
                  </a:cubicBezTo>
                  <a:cubicBezTo>
                    <a:pt x="3117" y="10123"/>
                    <a:pt x="5374" y="10763"/>
                    <a:pt x="6296" y="10763"/>
                  </a:cubicBezTo>
                  <a:cubicBezTo>
                    <a:pt x="6451" y="10763"/>
                    <a:pt x="6568" y="10745"/>
                    <a:pt x="6637" y="10717"/>
                  </a:cubicBezTo>
                  <a:cubicBezTo>
                    <a:pt x="7112" y="10519"/>
                    <a:pt x="7924" y="9888"/>
                    <a:pt x="7784" y="9365"/>
                  </a:cubicBezTo>
                  <a:cubicBezTo>
                    <a:pt x="7644" y="8840"/>
                    <a:pt x="5937" y="6491"/>
                    <a:pt x="7518" y="4979"/>
                  </a:cubicBezTo>
                  <a:cubicBezTo>
                    <a:pt x="9099" y="3466"/>
                    <a:pt x="10037" y="3384"/>
                    <a:pt x="10324" y="2097"/>
                  </a:cubicBezTo>
                  <a:cubicBezTo>
                    <a:pt x="10611" y="811"/>
                    <a:pt x="10337" y="80"/>
                    <a:pt x="9874" y="12"/>
                  </a:cubicBezTo>
                  <a:cubicBezTo>
                    <a:pt x="9820" y="4"/>
                    <a:pt x="9759" y="0"/>
                    <a:pt x="969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01;p21">
              <a:extLst>
                <a:ext uri="{FF2B5EF4-FFF2-40B4-BE49-F238E27FC236}">
                  <a16:creationId xmlns:a16="http://schemas.microsoft.com/office/drawing/2014/main" id="{4F017322-C718-0449-17A9-7E2BEFC49543}"/>
                </a:ext>
              </a:extLst>
            </p:cNvPr>
            <p:cNvSpPr/>
            <p:nvPr/>
          </p:nvSpPr>
          <p:spPr>
            <a:xfrm flipH="1">
              <a:off x="8533703" y="4242958"/>
              <a:ext cx="610297" cy="608388"/>
            </a:xfrm>
            <a:custGeom>
              <a:avLst/>
              <a:gdLst/>
              <a:ahLst/>
              <a:cxnLst/>
              <a:rect l="l" t="t" r="r" b="b"/>
              <a:pathLst>
                <a:path w="10897" h="10587" extrusionOk="0">
                  <a:moveTo>
                    <a:pt x="4120" y="1"/>
                  </a:moveTo>
                  <a:lnTo>
                    <a:pt x="686" y="4538"/>
                  </a:lnTo>
                  <a:cubicBezTo>
                    <a:pt x="273" y="5135"/>
                    <a:pt x="0" y="7866"/>
                    <a:pt x="2239" y="9439"/>
                  </a:cubicBezTo>
                  <a:cubicBezTo>
                    <a:pt x="3470" y="10304"/>
                    <a:pt x="4559" y="10587"/>
                    <a:pt x="5432" y="10587"/>
                  </a:cubicBezTo>
                  <a:cubicBezTo>
                    <a:pt x="6595" y="10587"/>
                    <a:pt x="7375" y="10086"/>
                    <a:pt x="7599" y="9788"/>
                  </a:cubicBezTo>
                  <a:lnTo>
                    <a:pt x="10897" y="5436"/>
                  </a:lnTo>
                  <a:lnTo>
                    <a:pt x="4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002;p21">
              <a:extLst>
                <a:ext uri="{FF2B5EF4-FFF2-40B4-BE49-F238E27FC236}">
                  <a16:creationId xmlns:a16="http://schemas.microsoft.com/office/drawing/2014/main" id="{5160F1D4-A51F-53E5-FE78-B3FC11A9FBE9}"/>
                </a:ext>
              </a:extLst>
            </p:cNvPr>
            <p:cNvSpPr/>
            <p:nvPr/>
          </p:nvSpPr>
          <p:spPr>
            <a:xfrm flipH="1">
              <a:off x="7345677" y="2968866"/>
              <a:ext cx="17474" cy="10631"/>
            </a:xfrm>
            <a:custGeom>
              <a:avLst/>
              <a:gdLst/>
              <a:ahLst/>
              <a:cxnLst/>
              <a:rect l="l" t="t" r="r" b="b"/>
              <a:pathLst>
                <a:path w="312" h="185" extrusionOk="0">
                  <a:moveTo>
                    <a:pt x="56" y="1"/>
                  </a:moveTo>
                  <a:lnTo>
                    <a:pt x="1" y="72"/>
                  </a:lnTo>
                  <a:lnTo>
                    <a:pt x="284" y="185"/>
                  </a:lnTo>
                  <a:lnTo>
                    <a:pt x="305" y="133"/>
                  </a:lnTo>
                  <a:cubicBezTo>
                    <a:pt x="311" y="117"/>
                    <a:pt x="301" y="100"/>
                    <a:pt x="287" y="92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03;p21">
              <a:extLst>
                <a:ext uri="{FF2B5EF4-FFF2-40B4-BE49-F238E27FC236}">
                  <a16:creationId xmlns:a16="http://schemas.microsoft.com/office/drawing/2014/main" id="{4DA6566F-4F78-5E25-01A2-801CBC3CE33D}"/>
                </a:ext>
              </a:extLst>
            </p:cNvPr>
            <p:cNvSpPr/>
            <p:nvPr/>
          </p:nvSpPr>
          <p:spPr>
            <a:xfrm flipH="1">
              <a:off x="7373008" y="2999094"/>
              <a:ext cx="13274" cy="10057"/>
            </a:xfrm>
            <a:custGeom>
              <a:avLst/>
              <a:gdLst/>
              <a:ahLst/>
              <a:cxnLst/>
              <a:rect l="l" t="t" r="r" b="b"/>
              <a:pathLst>
                <a:path w="237" h="175" extrusionOk="0">
                  <a:moveTo>
                    <a:pt x="69" y="1"/>
                  </a:moveTo>
                  <a:lnTo>
                    <a:pt x="1" y="92"/>
                  </a:lnTo>
                  <a:lnTo>
                    <a:pt x="199" y="174"/>
                  </a:lnTo>
                  <a:lnTo>
                    <a:pt x="229" y="99"/>
                  </a:lnTo>
                  <a:cubicBezTo>
                    <a:pt x="237" y="82"/>
                    <a:pt x="226" y="62"/>
                    <a:pt x="209" y="5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004;p21">
              <a:extLst>
                <a:ext uri="{FF2B5EF4-FFF2-40B4-BE49-F238E27FC236}">
                  <a16:creationId xmlns:a16="http://schemas.microsoft.com/office/drawing/2014/main" id="{73DF2E1A-56FA-83E3-F788-D8DD0EE651BF}"/>
                </a:ext>
              </a:extLst>
            </p:cNvPr>
            <p:cNvSpPr/>
            <p:nvPr/>
          </p:nvSpPr>
          <p:spPr>
            <a:xfrm flipH="1">
              <a:off x="7208991" y="2357192"/>
              <a:ext cx="1755115" cy="2258340"/>
            </a:xfrm>
            <a:custGeom>
              <a:avLst/>
              <a:gdLst/>
              <a:ahLst/>
              <a:cxnLst/>
              <a:rect l="l" t="t" r="r" b="b"/>
              <a:pathLst>
                <a:path w="31338" h="39299" extrusionOk="0">
                  <a:moveTo>
                    <a:pt x="26787" y="1"/>
                  </a:moveTo>
                  <a:lnTo>
                    <a:pt x="110" y="34444"/>
                  </a:lnTo>
                  <a:cubicBezTo>
                    <a:pt x="1" y="35547"/>
                    <a:pt x="308" y="37291"/>
                    <a:pt x="1926" y="38432"/>
                  </a:cubicBezTo>
                  <a:cubicBezTo>
                    <a:pt x="2509" y="38841"/>
                    <a:pt x="3062" y="39121"/>
                    <a:pt x="3574" y="39298"/>
                  </a:cubicBezTo>
                  <a:lnTo>
                    <a:pt x="31338" y="3455"/>
                  </a:lnTo>
                  <a:lnTo>
                    <a:pt x="26787" y="1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005;p21">
              <a:extLst>
                <a:ext uri="{FF2B5EF4-FFF2-40B4-BE49-F238E27FC236}">
                  <a16:creationId xmlns:a16="http://schemas.microsoft.com/office/drawing/2014/main" id="{FCF5A9CE-2B4D-75BF-A032-0CA42824AFA5}"/>
                </a:ext>
              </a:extLst>
            </p:cNvPr>
            <p:cNvSpPr/>
            <p:nvPr/>
          </p:nvSpPr>
          <p:spPr>
            <a:xfrm flipH="1">
              <a:off x="7112680" y="2553935"/>
              <a:ext cx="1653017" cy="2075714"/>
            </a:xfrm>
            <a:custGeom>
              <a:avLst/>
              <a:gdLst/>
              <a:ahLst/>
              <a:cxnLst/>
              <a:rect l="l" t="t" r="r" b="b"/>
              <a:pathLst>
                <a:path w="29515" h="36121" extrusionOk="0">
                  <a:moveTo>
                    <a:pt x="27764" y="0"/>
                  </a:moveTo>
                  <a:lnTo>
                    <a:pt x="0" y="35843"/>
                  </a:lnTo>
                  <a:cubicBezTo>
                    <a:pt x="567" y="36042"/>
                    <a:pt x="1085" y="36120"/>
                    <a:pt x="1543" y="36120"/>
                  </a:cubicBezTo>
                  <a:cubicBezTo>
                    <a:pt x="2705" y="36120"/>
                    <a:pt x="3486" y="35621"/>
                    <a:pt x="3711" y="35325"/>
                  </a:cubicBezTo>
                  <a:lnTo>
                    <a:pt x="3714" y="35321"/>
                  </a:lnTo>
                  <a:lnTo>
                    <a:pt x="29514" y="1332"/>
                  </a:lnTo>
                  <a:lnTo>
                    <a:pt x="277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006;p21">
              <a:extLst>
                <a:ext uri="{FF2B5EF4-FFF2-40B4-BE49-F238E27FC236}">
                  <a16:creationId xmlns:a16="http://schemas.microsoft.com/office/drawing/2014/main" id="{5BC41940-52E7-9480-E092-D54BBA39A607}"/>
                </a:ext>
              </a:extLst>
            </p:cNvPr>
            <p:cNvSpPr/>
            <p:nvPr/>
          </p:nvSpPr>
          <p:spPr>
            <a:xfrm flipH="1">
              <a:off x="7460558" y="2332103"/>
              <a:ext cx="1494128" cy="2006066"/>
            </a:xfrm>
            <a:custGeom>
              <a:avLst/>
              <a:gdLst/>
              <a:ahLst/>
              <a:cxnLst/>
              <a:rect l="l" t="t" r="r" b="b"/>
              <a:pathLst>
                <a:path w="26678" h="34909" extrusionOk="0">
                  <a:moveTo>
                    <a:pt x="26063" y="1"/>
                  </a:moveTo>
                  <a:lnTo>
                    <a:pt x="260" y="33990"/>
                  </a:lnTo>
                  <a:lnTo>
                    <a:pt x="260" y="33993"/>
                  </a:lnTo>
                  <a:cubicBezTo>
                    <a:pt x="147" y="34157"/>
                    <a:pt x="42" y="34485"/>
                    <a:pt x="1" y="34908"/>
                  </a:cubicBezTo>
                  <a:lnTo>
                    <a:pt x="26678" y="465"/>
                  </a:lnTo>
                  <a:lnTo>
                    <a:pt x="26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007;p21">
              <a:extLst>
                <a:ext uri="{FF2B5EF4-FFF2-40B4-BE49-F238E27FC236}">
                  <a16:creationId xmlns:a16="http://schemas.microsoft.com/office/drawing/2014/main" id="{AA49365E-2E4E-092C-EF52-0C67F1BB15D7}"/>
                </a:ext>
              </a:extLst>
            </p:cNvPr>
            <p:cNvSpPr/>
            <p:nvPr/>
          </p:nvSpPr>
          <p:spPr>
            <a:xfrm flipH="1">
              <a:off x="7320643" y="2919388"/>
              <a:ext cx="79024" cy="56029"/>
            </a:xfrm>
            <a:custGeom>
              <a:avLst/>
              <a:gdLst/>
              <a:ahLst/>
              <a:cxnLst/>
              <a:rect l="l" t="t" r="r" b="b"/>
              <a:pathLst>
                <a:path w="1411" h="975" extrusionOk="0">
                  <a:moveTo>
                    <a:pt x="422" y="1"/>
                  </a:moveTo>
                  <a:cubicBezTo>
                    <a:pt x="273" y="1"/>
                    <a:pt x="133" y="91"/>
                    <a:pt x="76" y="236"/>
                  </a:cubicBezTo>
                  <a:cubicBezTo>
                    <a:pt x="1" y="428"/>
                    <a:pt x="93" y="646"/>
                    <a:pt x="284" y="721"/>
                  </a:cubicBezTo>
                  <a:lnTo>
                    <a:pt x="851" y="947"/>
                  </a:lnTo>
                  <a:cubicBezTo>
                    <a:pt x="896" y="965"/>
                    <a:pt x="944" y="974"/>
                    <a:pt x="990" y="974"/>
                  </a:cubicBezTo>
                  <a:cubicBezTo>
                    <a:pt x="1138" y="974"/>
                    <a:pt x="1279" y="884"/>
                    <a:pt x="1336" y="739"/>
                  </a:cubicBezTo>
                  <a:cubicBezTo>
                    <a:pt x="1411" y="548"/>
                    <a:pt x="1319" y="329"/>
                    <a:pt x="1127" y="254"/>
                  </a:cubicBezTo>
                  <a:lnTo>
                    <a:pt x="561" y="28"/>
                  </a:lnTo>
                  <a:cubicBezTo>
                    <a:pt x="515" y="10"/>
                    <a:pt x="468" y="1"/>
                    <a:pt x="42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008;p21">
              <a:extLst>
                <a:ext uri="{FF2B5EF4-FFF2-40B4-BE49-F238E27FC236}">
                  <a16:creationId xmlns:a16="http://schemas.microsoft.com/office/drawing/2014/main" id="{1DC1BBF2-D190-3571-F6CC-D6F975544CFF}"/>
                </a:ext>
              </a:extLst>
            </p:cNvPr>
            <p:cNvSpPr/>
            <p:nvPr/>
          </p:nvSpPr>
          <p:spPr>
            <a:xfrm flipH="1">
              <a:off x="7339965" y="2953523"/>
              <a:ext cx="76280" cy="54937"/>
            </a:xfrm>
            <a:custGeom>
              <a:avLst/>
              <a:gdLst/>
              <a:ahLst/>
              <a:cxnLst/>
              <a:rect l="l" t="t" r="r" b="b"/>
              <a:pathLst>
                <a:path w="1362" h="956" extrusionOk="0">
                  <a:moveTo>
                    <a:pt x="421" y="1"/>
                  </a:moveTo>
                  <a:cubicBezTo>
                    <a:pt x="273" y="1"/>
                    <a:pt x="132" y="91"/>
                    <a:pt x="75" y="236"/>
                  </a:cubicBezTo>
                  <a:cubicBezTo>
                    <a:pt x="0" y="428"/>
                    <a:pt x="92" y="646"/>
                    <a:pt x="283" y="721"/>
                  </a:cubicBezTo>
                  <a:lnTo>
                    <a:pt x="799" y="930"/>
                  </a:lnTo>
                  <a:cubicBezTo>
                    <a:pt x="843" y="947"/>
                    <a:pt x="889" y="955"/>
                    <a:pt x="934" y="955"/>
                  </a:cubicBezTo>
                  <a:cubicBezTo>
                    <a:pt x="1083" y="955"/>
                    <a:pt x="1226" y="865"/>
                    <a:pt x="1284" y="718"/>
                  </a:cubicBezTo>
                  <a:cubicBezTo>
                    <a:pt x="1362" y="527"/>
                    <a:pt x="1267" y="309"/>
                    <a:pt x="1075" y="233"/>
                  </a:cubicBezTo>
                  <a:lnTo>
                    <a:pt x="560" y="28"/>
                  </a:lnTo>
                  <a:cubicBezTo>
                    <a:pt x="514" y="10"/>
                    <a:pt x="467" y="1"/>
                    <a:pt x="42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09;p21">
              <a:extLst>
                <a:ext uri="{FF2B5EF4-FFF2-40B4-BE49-F238E27FC236}">
                  <a16:creationId xmlns:a16="http://schemas.microsoft.com/office/drawing/2014/main" id="{DFCA0599-0168-4819-CAF0-8EF47504AAEA}"/>
                </a:ext>
              </a:extLst>
            </p:cNvPr>
            <p:cNvSpPr/>
            <p:nvPr/>
          </p:nvSpPr>
          <p:spPr>
            <a:xfrm flipH="1">
              <a:off x="7367464" y="2987026"/>
              <a:ext cx="63175" cy="49478"/>
            </a:xfrm>
            <a:custGeom>
              <a:avLst/>
              <a:gdLst/>
              <a:ahLst/>
              <a:cxnLst/>
              <a:rect l="l" t="t" r="r" b="b"/>
              <a:pathLst>
                <a:path w="1128" h="861" extrusionOk="0">
                  <a:moveTo>
                    <a:pt x="429" y="0"/>
                  </a:moveTo>
                  <a:cubicBezTo>
                    <a:pt x="278" y="0"/>
                    <a:pt x="134" y="91"/>
                    <a:pt x="76" y="238"/>
                  </a:cubicBezTo>
                  <a:cubicBezTo>
                    <a:pt x="1" y="428"/>
                    <a:pt x="93" y="647"/>
                    <a:pt x="284" y="723"/>
                  </a:cubicBezTo>
                  <a:lnTo>
                    <a:pt x="564" y="835"/>
                  </a:lnTo>
                  <a:cubicBezTo>
                    <a:pt x="609" y="853"/>
                    <a:pt x="656" y="861"/>
                    <a:pt x="702" y="861"/>
                  </a:cubicBezTo>
                  <a:cubicBezTo>
                    <a:pt x="852" y="861"/>
                    <a:pt x="995" y="773"/>
                    <a:pt x="1053" y="627"/>
                  </a:cubicBezTo>
                  <a:cubicBezTo>
                    <a:pt x="1127" y="436"/>
                    <a:pt x="1035" y="217"/>
                    <a:pt x="844" y="138"/>
                  </a:cubicBezTo>
                  <a:lnTo>
                    <a:pt x="564" y="26"/>
                  </a:lnTo>
                  <a:cubicBezTo>
                    <a:pt x="520" y="9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010;p21">
              <a:extLst>
                <a:ext uri="{FF2B5EF4-FFF2-40B4-BE49-F238E27FC236}">
                  <a16:creationId xmlns:a16="http://schemas.microsoft.com/office/drawing/2014/main" id="{A6A4C72A-BA03-B626-7DC2-B623DC26FFFA}"/>
                </a:ext>
              </a:extLst>
            </p:cNvPr>
            <p:cNvSpPr/>
            <p:nvPr/>
          </p:nvSpPr>
          <p:spPr>
            <a:xfrm flipH="1">
              <a:off x="7046199" y="2166486"/>
              <a:ext cx="487425" cy="509721"/>
            </a:xfrm>
            <a:custGeom>
              <a:avLst/>
              <a:gdLst/>
              <a:ahLst/>
              <a:cxnLst/>
              <a:rect l="l" t="t" r="r" b="b"/>
              <a:pathLst>
                <a:path w="8843" h="9013" extrusionOk="0">
                  <a:moveTo>
                    <a:pt x="5718" y="0"/>
                  </a:moveTo>
                  <a:cubicBezTo>
                    <a:pt x="3497" y="1127"/>
                    <a:pt x="926" y="2619"/>
                    <a:pt x="683" y="2967"/>
                  </a:cubicBezTo>
                  <a:cubicBezTo>
                    <a:pt x="274" y="3561"/>
                    <a:pt x="1" y="6295"/>
                    <a:pt x="2240" y="7869"/>
                  </a:cubicBezTo>
                  <a:cubicBezTo>
                    <a:pt x="3468" y="8731"/>
                    <a:pt x="4556" y="9013"/>
                    <a:pt x="5429" y="9013"/>
                  </a:cubicBezTo>
                  <a:cubicBezTo>
                    <a:pt x="6592" y="9013"/>
                    <a:pt x="7373" y="8513"/>
                    <a:pt x="7599" y="8217"/>
                  </a:cubicBezTo>
                  <a:cubicBezTo>
                    <a:pt x="7828" y="7913"/>
                    <a:pt x="8470" y="4909"/>
                    <a:pt x="8842" y="2359"/>
                  </a:cubicBezTo>
                  <a:cubicBezTo>
                    <a:pt x="6326" y="2222"/>
                    <a:pt x="5818" y="720"/>
                    <a:pt x="5718" y="0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011;p21">
              <a:extLst>
                <a:ext uri="{FF2B5EF4-FFF2-40B4-BE49-F238E27FC236}">
                  <a16:creationId xmlns:a16="http://schemas.microsoft.com/office/drawing/2014/main" id="{ED03AACA-F5F3-EAFC-BE47-258F035EBE1F}"/>
                </a:ext>
              </a:extLst>
            </p:cNvPr>
            <p:cNvSpPr/>
            <p:nvPr/>
          </p:nvSpPr>
          <p:spPr>
            <a:xfrm flipH="1">
              <a:off x="7046169" y="2295541"/>
              <a:ext cx="249197" cy="382644"/>
            </a:xfrm>
            <a:custGeom>
              <a:avLst/>
              <a:gdLst/>
              <a:ahLst/>
              <a:cxnLst/>
              <a:rect l="l" t="t" r="r" b="b"/>
              <a:pathLst>
                <a:path w="4521" h="6766" extrusionOk="0">
                  <a:moveTo>
                    <a:pt x="3684" y="0"/>
                  </a:moveTo>
                  <a:cubicBezTo>
                    <a:pt x="2868" y="2396"/>
                    <a:pt x="1659" y="5165"/>
                    <a:pt x="0" y="6619"/>
                  </a:cubicBezTo>
                  <a:cubicBezTo>
                    <a:pt x="400" y="6721"/>
                    <a:pt x="772" y="6766"/>
                    <a:pt x="1110" y="6766"/>
                  </a:cubicBezTo>
                  <a:cubicBezTo>
                    <a:pt x="2271" y="6766"/>
                    <a:pt x="3052" y="6263"/>
                    <a:pt x="3277" y="5967"/>
                  </a:cubicBezTo>
                  <a:cubicBezTo>
                    <a:pt x="3506" y="5663"/>
                    <a:pt x="4148" y="2659"/>
                    <a:pt x="4520" y="109"/>
                  </a:cubicBezTo>
                  <a:cubicBezTo>
                    <a:pt x="4213" y="92"/>
                    <a:pt x="3933" y="54"/>
                    <a:pt x="3684" y="0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012;p21">
              <a:extLst>
                <a:ext uri="{FF2B5EF4-FFF2-40B4-BE49-F238E27FC236}">
                  <a16:creationId xmlns:a16="http://schemas.microsoft.com/office/drawing/2014/main" id="{0E8FFD5D-05A1-86CA-14D8-8B9713C2C525}"/>
                </a:ext>
              </a:extLst>
            </p:cNvPr>
            <p:cNvSpPr/>
            <p:nvPr/>
          </p:nvSpPr>
          <p:spPr>
            <a:xfrm flipH="1">
              <a:off x="7024423" y="2092623"/>
              <a:ext cx="194023" cy="207270"/>
            </a:xfrm>
            <a:custGeom>
              <a:avLst/>
              <a:gdLst/>
              <a:ahLst/>
              <a:cxnLst/>
              <a:rect l="l" t="t" r="r" b="b"/>
              <a:pathLst>
                <a:path w="3520" h="3665" extrusionOk="0">
                  <a:moveTo>
                    <a:pt x="3144" y="1"/>
                  </a:moveTo>
                  <a:cubicBezTo>
                    <a:pt x="2739" y="1"/>
                    <a:pt x="1444" y="575"/>
                    <a:pt x="0" y="1306"/>
                  </a:cubicBezTo>
                  <a:cubicBezTo>
                    <a:pt x="100" y="2026"/>
                    <a:pt x="608" y="3528"/>
                    <a:pt x="3124" y="3665"/>
                  </a:cubicBezTo>
                  <a:cubicBezTo>
                    <a:pt x="3394" y="1801"/>
                    <a:pt x="3520" y="180"/>
                    <a:pt x="3240" y="19"/>
                  </a:cubicBezTo>
                  <a:cubicBezTo>
                    <a:pt x="3218" y="7"/>
                    <a:pt x="3186" y="1"/>
                    <a:pt x="3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013;p21">
              <a:extLst>
                <a:ext uri="{FF2B5EF4-FFF2-40B4-BE49-F238E27FC236}">
                  <a16:creationId xmlns:a16="http://schemas.microsoft.com/office/drawing/2014/main" id="{1DFAAED8-6C72-04DA-2D45-7D25E9C3E703}"/>
                </a:ext>
              </a:extLst>
            </p:cNvPr>
            <p:cNvSpPr/>
            <p:nvPr/>
          </p:nvSpPr>
          <p:spPr>
            <a:xfrm flipH="1">
              <a:off x="7855960" y="4804810"/>
              <a:ext cx="326795" cy="73383"/>
            </a:xfrm>
            <a:custGeom>
              <a:avLst/>
              <a:gdLst/>
              <a:ahLst/>
              <a:cxnLst/>
              <a:rect l="l" t="t" r="r" b="b"/>
              <a:pathLst>
                <a:path w="5835" h="1277" extrusionOk="0">
                  <a:moveTo>
                    <a:pt x="342" y="1"/>
                  </a:moveTo>
                  <a:cubicBezTo>
                    <a:pt x="342" y="1"/>
                    <a:pt x="130" y="96"/>
                    <a:pt x="141" y="280"/>
                  </a:cubicBezTo>
                  <a:cubicBezTo>
                    <a:pt x="151" y="461"/>
                    <a:pt x="1" y="936"/>
                    <a:pt x="677" y="936"/>
                  </a:cubicBezTo>
                  <a:cubicBezTo>
                    <a:pt x="1257" y="936"/>
                    <a:pt x="3726" y="1276"/>
                    <a:pt x="4705" y="1276"/>
                  </a:cubicBezTo>
                  <a:cubicBezTo>
                    <a:pt x="4873" y="1276"/>
                    <a:pt x="4997" y="1266"/>
                    <a:pt x="5060" y="1243"/>
                  </a:cubicBezTo>
                  <a:cubicBezTo>
                    <a:pt x="5262" y="1226"/>
                    <a:pt x="5667" y="1127"/>
                    <a:pt x="5705" y="943"/>
                  </a:cubicBezTo>
                  <a:cubicBezTo>
                    <a:pt x="5835" y="352"/>
                    <a:pt x="5561" y="260"/>
                    <a:pt x="5561" y="260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014;p21">
              <a:extLst>
                <a:ext uri="{FF2B5EF4-FFF2-40B4-BE49-F238E27FC236}">
                  <a16:creationId xmlns:a16="http://schemas.microsoft.com/office/drawing/2014/main" id="{6A319DF8-4C82-415C-CF26-28A0A214D0FB}"/>
                </a:ext>
              </a:extLst>
            </p:cNvPr>
            <p:cNvSpPr/>
            <p:nvPr/>
          </p:nvSpPr>
          <p:spPr>
            <a:xfrm flipH="1">
              <a:off x="7950962" y="4642382"/>
              <a:ext cx="223408" cy="196188"/>
            </a:xfrm>
            <a:custGeom>
              <a:avLst/>
              <a:gdLst/>
              <a:ahLst/>
              <a:cxnLst/>
              <a:rect l="l" t="t" r="r" b="b"/>
              <a:pathLst>
                <a:path w="3989" h="3414" extrusionOk="0">
                  <a:moveTo>
                    <a:pt x="2432" y="0"/>
                  </a:moveTo>
                  <a:lnTo>
                    <a:pt x="455" y="136"/>
                  </a:lnTo>
                  <a:cubicBezTo>
                    <a:pt x="455" y="136"/>
                    <a:pt x="520" y="1110"/>
                    <a:pt x="325" y="1812"/>
                  </a:cubicBezTo>
                  <a:cubicBezTo>
                    <a:pt x="134" y="2512"/>
                    <a:pt x="1" y="3233"/>
                    <a:pt x="1045" y="3274"/>
                  </a:cubicBezTo>
                  <a:lnTo>
                    <a:pt x="2859" y="3413"/>
                  </a:lnTo>
                  <a:cubicBezTo>
                    <a:pt x="2859" y="3413"/>
                    <a:pt x="2824" y="1574"/>
                    <a:pt x="3988" y="1468"/>
                  </a:cubicBezTo>
                  <a:cubicBezTo>
                    <a:pt x="3988" y="1468"/>
                    <a:pt x="2506" y="1185"/>
                    <a:pt x="243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015;p21">
              <a:extLst>
                <a:ext uri="{FF2B5EF4-FFF2-40B4-BE49-F238E27FC236}">
                  <a16:creationId xmlns:a16="http://schemas.microsoft.com/office/drawing/2014/main" id="{BC954F91-A782-FDFC-45DF-FA26BDD56EF9}"/>
                </a:ext>
              </a:extLst>
            </p:cNvPr>
            <p:cNvSpPr/>
            <p:nvPr/>
          </p:nvSpPr>
          <p:spPr>
            <a:xfrm flipH="1">
              <a:off x="7860774" y="4726367"/>
              <a:ext cx="162922" cy="124988"/>
            </a:xfrm>
            <a:custGeom>
              <a:avLst/>
              <a:gdLst/>
              <a:ahLst/>
              <a:cxnLst/>
              <a:rect l="l" t="t" r="r" b="b"/>
              <a:pathLst>
                <a:path w="2909" h="2175" extrusionOk="0">
                  <a:moveTo>
                    <a:pt x="1501" y="1"/>
                  </a:moveTo>
                  <a:cubicBezTo>
                    <a:pt x="1302" y="1"/>
                    <a:pt x="1076" y="59"/>
                    <a:pt x="810" y="178"/>
                  </a:cubicBezTo>
                  <a:cubicBezTo>
                    <a:pt x="1" y="536"/>
                    <a:pt x="100" y="1813"/>
                    <a:pt x="100" y="1813"/>
                  </a:cubicBezTo>
                  <a:cubicBezTo>
                    <a:pt x="116" y="2096"/>
                    <a:pt x="726" y="2175"/>
                    <a:pt x="1317" y="2175"/>
                  </a:cubicBezTo>
                  <a:cubicBezTo>
                    <a:pt x="1759" y="2175"/>
                    <a:pt x="2191" y="2131"/>
                    <a:pt x="2356" y="2096"/>
                  </a:cubicBezTo>
                  <a:cubicBezTo>
                    <a:pt x="2735" y="2014"/>
                    <a:pt x="2909" y="1386"/>
                    <a:pt x="2483" y="703"/>
                  </a:cubicBezTo>
                  <a:cubicBezTo>
                    <a:pt x="2199" y="243"/>
                    <a:pt x="1907" y="1"/>
                    <a:pt x="150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016;p21">
              <a:extLst>
                <a:ext uri="{FF2B5EF4-FFF2-40B4-BE49-F238E27FC236}">
                  <a16:creationId xmlns:a16="http://schemas.microsoft.com/office/drawing/2014/main" id="{4C38E58D-DB3B-40B6-85C9-3BC724F6B8C0}"/>
                </a:ext>
              </a:extLst>
            </p:cNvPr>
            <p:cNvSpPr/>
            <p:nvPr/>
          </p:nvSpPr>
          <p:spPr>
            <a:xfrm flipH="1">
              <a:off x="7978332" y="4652982"/>
              <a:ext cx="120301" cy="85394"/>
            </a:xfrm>
            <a:custGeom>
              <a:avLst/>
              <a:gdLst/>
              <a:ahLst/>
              <a:cxnLst/>
              <a:rect l="l" t="t" r="r" b="b"/>
              <a:pathLst>
                <a:path w="2148" h="1486" extrusionOk="0">
                  <a:moveTo>
                    <a:pt x="155" y="1"/>
                  </a:moveTo>
                  <a:lnTo>
                    <a:pt x="1" y="28"/>
                  </a:lnTo>
                  <a:cubicBezTo>
                    <a:pt x="7" y="75"/>
                    <a:pt x="209" y="1206"/>
                    <a:pt x="831" y="1403"/>
                  </a:cubicBezTo>
                  <a:cubicBezTo>
                    <a:pt x="1008" y="1458"/>
                    <a:pt x="1179" y="1485"/>
                    <a:pt x="1332" y="1485"/>
                  </a:cubicBezTo>
                  <a:cubicBezTo>
                    <a:pt x="1718" y="1485"/>
                    <a:pt x="2019" y="1335"/>
                    <a:pt x="2148" y="1137"/>
                  </a:cubicBezTo>
                  <a:lnTo>
                    <a:pt x="2014" y="1052"/>
                  </a:lnTo>
                  <a:cubicBezTo>
                    <a:pt x="1924" y="1191"/>
                    <a:pt x="1676" y="1327"/>
                    <a:pt x="1332" y="1327"/>
                  </a:cubicBezTo>
                  <a:cubicBezTo>
                    <a:pt x="1194" y="1327"/>
                    <a:pt x="1042" y="1305"/>
                    <a:pt x="878" y="1253"/>
                  </a:cubicBezTo>
                  <a:cubicBezTo>
                    <a:pt x="346" y="1086"/>
                    <a:pt x="158" y="10"/>
                    <a:pt x="155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017;p21">
              <a:extLst>
                <a:ext uri="{FF2B5EF4-FFF2-40B4-BE49-F238E27FC236}">
                  <a16:creationId xmlns:a16="http://schemas.microsoft.com/office/drawing/2014/main" id="{5ABF9364-2B44-607C-133F-047336A096A4}"/>
                </a:ext>
              </a:extLst>
            </p:cNvPr>
            <p:cNvSpPr/>
            <p:nvPr/>
          </p:nvSpPr>
          <p:spPr>
            <a:xfrm flipH="1">
              <a:off x="7997598" y="4676716"/>
              <a:ext cx="85913" cy="65799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4" y="1"/>
                  </a:moveTo>
                  <a:cubicBezTo>
                    <a:pt x="879" y="1"/>
                    <a:pt x="275" y="115"/>
                    <a:pt x="24" y="939"/>
                  </a:cubicBezTo>
                  <a:cubicBezTo>
                    <a:pt x="0" y="1025"/>
                    <a:pt x="49" y="1113"/>
                    <a:pt x="131" y="1137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3" y="1144"/>
                    <a:pt x="307" y="1100"/>
                    <a:pt x="328" y="1031"/>
                  </a:cubicBezTo>
                  <a:cubicBezTo>
                    <a:pt x="518" y="402"/>
                    <a:pt x="944" y="312"/>
                    <a:pt x="1175" y="312"/>
                  </a:cubicBezTo>
                  <a:cubicBezTo>
                    <a:pt x="1251" y="312"/>
                    <a:pt x="1306" y="321"/>
                    <a:pt x="1325" y="325"/>
                  </a:cubicBezTo>
                  <a:cubicBezTo>
                    <a:pt x="1337" y="328"/>
                    <a:pt x="1349" y="329"/>
                    <a:pt x="1361" y="329"/>
                  </a:cubicBezTo>
                  <a:cubicBezTo>
                    <a:pt x="1433" y="329"/>
                    <a:pt x="1498" y="278"/>
                    <a:pt x="1513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0" y="17"/>
                    <a:pt x="1313" y="1"/>
                    <a:pt x="1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018;p21">
              <a:extLst>
                <a:ext uri="{FF2B5EF4-FFF2-40B4-BE49-F238E27FC236}">
                  <a16:creationId xmlns:a16="http://schemas.microsoft.com/office/drawing/2014/main" id="{258B6D82-0A6A-280A-FAF8-CC131A32AA67}"/>
                </a:ext>
              </a:extLst>
            </p:cNvPr>
            <p:cNvSpPr/>
            <p:nvPr/>
          </p:nvSpPr>
          <p:spPr>
            <a:xfrm flipH="1">
              <a:off x="7974859" y="4696542"/>
              <a:ext cx="75776" cy="51431"/>
            </a:xfrm>
            <a:custGeom>
              <a:avLst/>
              <a:gdLst/>
              <a:ahLst/>
              <a:cxnLst/>
              <a:rect l="l" t="t" r="r" b="b"/>
              <a:pathLst>
                <a:path w="1353" h="895" extrusionOk="0">
                  <a:moveTo>
                    <a:pt x="1194" y="0"/>
                  </a:moveTo>
                  <a:cubicBezTo>
                    <a:pt x="1192" y="0"/>
                    <a:pt x="1190" y="0"/>
                    <a:pt x="1189" y="0"/>
                  </a:cubicBezTo>
                  <a:cubicBezTo>
                    <a:pt x="1154" y="4"/>
                    <a:pt x="325" y="27"/>
                    <a:pt x="35" y="673"/>
                  </a:cubicBezTo>
                  <a:cubicBezTo>
                    <a:pt x="1" y="755"/>
                    <a:pt x="38" y="847"/>
                    <a:pt x="117" y="881"/>
                  </a:cubicBezTo>
                  <a:cubicBezTo>
                    <a:pt x="137" y="891"/>
                    <a:pt x="161" y="894"/>
                    <a:pt x="182" y="894"/>
                  </a:cubicBezTo>
                  <a:cubicBezTo>
                    <a:pt x="243" y="894"/>
                    <a:pt x="301" y="861"/>
                    <a:pt x="325" y="802"/>
                  </a:cubicBezTo>
                  <a:cubicBezTo>
                    <a:pt x="530" y="341"/>
                    <a:pt x="1185" y="317"/>
                    <a:pt x="1198" y="317"/>
                  </a:cubicBezTo>
                  <a:cubicBezTo>
                    <a:pt x="1284" y="314"/>
                    <a:pt x="1352" y="243"/>
                    <a:pt x="1352" y="157"/>
                  </a:cubicBezTo>
                  <a:cubicBezTo>
                    <a:pt x="1349" y="70"/>
                    <a:pt x="1277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019;p21">
              <a:extLst>
                <a:ext uri="{FF2B5EF4-FFF2-40B4-BE49-F238E27FC236}">
                  <a16:creationId xmlns:a16="http://schemas.microsoft.com/office/drawing/2014/main" id="{E1938C3C-8D12-B623-41F6-F40B1C3A9F1B}"/>
                </a:ext>
              </a:extLst>
            </p:cNvPr>
            <p:cNvSpPr/>
            <p:nvPr/>
          </p:nvSpPr>
          <p:spPr>
            <a:xfrm flipH="1">
              <a:off x="7964894" y="4846185"/>
              <a:ext cx="326626" cy="73039"/>
            </a:xfrm>
            <a:custGeom>
              <a:avLst/>
              <a:gdLst/>
              <a:ahLst/>
              <a:cxnLst/>
              <a:rect l="l" t="t" r="r" b="b"/>
              <a:pathLst>
                <a:path w="5832" h="1271" extrusionOk="0">
                  <a:moveTo>
                    <a:pt x="342" y="1"/>
                  </a:moveTo>
                  <a:cubicBezTo>
                    <a:pt x="342" y="1"/>
                    <a:pt x="127" y="97"/>
                    <a:pt x="137" y="281"/>
                  </a:cubicBezTo>
                  <a:cubicBezTo>
                    <a:pt x="147" y="461"/>
                    <a:pt x="1" y="888"/>
                    <a:pt x="676" y="936"/>
                  </a:cubicBezTo>
                  <a:cubicBezTo>
                    <a:pt x="1285" y="977"/>
                    <a:pt x="3644" y="1271"/>
                    <a:pt x="4668" y="1271"/>
                  </a:cubicBezTo>
                  <a:cubicBezTo>
                    <a:pt x="4840" y="1271"/>
                    <a:pt x="4974" y="1263"/>
                    <a:pt x="5056" y="1244"/>
                  </a:cubicBezTo>
                  <a:cubicBezTo>
                    <a:pt x="5261" y="1226"/>
                    <a:pt x="5663" y="1127"/>
                    <a:pt x="5704" y="943"/>
                  </a:cubicBezTo>
                  <a:cubicBezTo>
                    <a:pt x="5831" y="352"/>
                    <a:pt x="5558" y="264"/>
                    <a:pt x="5558" y="26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020;p21">
              <a:extLst>
                <a:ext uri="{FF2B5EF4-FFF2-40B4-BE49-F238E27FC236}">
                  <a16:creationId xmlns:a16="http://schemas.microsoft.com/office/drawing/2014/main" id="{E68D86E5-FA0C-3FE3-C3D7-125FAF159D6A}"/>
                </a:ext>
              </a:extLst>
            </p:cNvPr>
            <p:cNvSpPr/>
            <p:nvPr/>
          </p:nvSpPr>
          <p:spPr>
            <a:xfrm flipH="1">
              <a:off x="8059767" y="4683785"/>
              <a:ext cx="223351" cy="196245"/>
            </a:xfrm>
            <a:custGeom>
              <a:avLst/>
              <a:gdLst/>
              <a:ahLst/>
              <a:cxnLst/>
              <a:rect l="l" t="t" r="r" b="b"/>
              <a:pathLst>
                <a:path w="3988" h="3415" extrusionOk="0">
                  <a:moveTo>
                    <a:pt x="2431" y="0"/>
                  </a:moveTo>
                  <a:lnTo>
                    <a:pt x="451" y="137"/>
                  </a:lnTo>
                  <a:cubicBezTo>
                    <a:pt x="451" y="137"/>
                    <a:pt x="516" y="1110"/>
                    <a:pt x="325" y="1813"/>
                  </a:cubicBezTo>
                  <a:cubicBezTo>
                    <a:pt x="131" y="2513"/>
                    <a:pt x="0" y="3233"/>
                    <a:pt x="1042" y="3277"/>
                  </a:cubicBezTo>
                  <a:lnTo>
                    <a:pt x="2855" y="3414"/>
                  </a:lnTo>
                  <a:cubicBezTo>
                    <a:pt x="2855" y="3414"/>
                    <a:pt x="2820" y="1577"/>
                    <a:pt x="3988" y="1472"/>
                  </a:cubicBezTo>
                  <a:cubicBezTo>
                    <a:pt x="3988" y="1472"/>
                    <a:pt x="2502" y="1185"/>
                    <a:pt x="243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021;p21">
              <a:extLst>
                <a:ext uri="{FF2B5EF4-FFF2-40B4-BE49-F238E27FC236}">
                  <a16:creationId xmlns:a16="http://schemas.microsoft.com/office/drawing/2014/main" id="{1D76A10A-8BFF-D91C-C0A3-02F03756BAF0}"/>
                </a:ext>
              </a:extLst>
            </p:cNvPr>
            <p:cNvSpPr/>
            <p:nvPr/>
          </p:nvSpPr>
          <p:spPr>
            <a:xfrm flipH="1">
              <a:off x="8219776" y="4789121"/>
              <a:ext cx="44805" cy="60281"/>
            </a:xfrm>
            <a:custGeom>
              <a:avLst/>
              <a:gdLst/>
              <a:ahLst/>
              <a:cxnLst/>
              <a:rect l="l" t="t" r="r" b="b"/>
              <a:pathLst>
                <a:path w="800" h="1049" extrusionOk="0">
                  <a:moveTo>
                    <a:pt x="373" y="0"/>
                  </a:moveTo>
                  <a:lnTo>
                    <a:pt x="236" y="311"/>
                  </a:lnTo>
                  <a:lnTo>
                    <a:pt x="0" y="311"/>
                  </a:lnTo>
                  <a:lnTo>
                    <a:pt x="141" y="574"/>
                  </a:lnTo>
                  <a:lnTo>
                    <a:pt x="55" y="942"/>
                  </a:lnTo>
                  <a:lnTo>
                    <a:pt x="349" y="731"/>
                  </a:lnTo>
                  <a:lnTo>
                    <a:pt x="608" y="1049"/>
                  </a:lnTo>
                  <a:lnTo>
                    <a:pt x="544" y="584"/>
                  </a:lnTo>
                  <a:lnTo>
                    <a:pt x="799" y="488"/>
                  </a:lnTo>
                  <a:lnTo>
                    <a:pt x="482" y="39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022;p21">
              <a:extLst>
                <a:ext uri="{FF2B5EF4-FFF2-40B4-BE49-F238E27FC236}">
                  <a16:creationId xmlns:a16="http://schemas.microsoft.com/office/drawing/2014/main" id="{856A0356-F7E3-4900-3100-27DD8C187105}"/>
                </a:ext>
              </a:extLst>
            </p:cNvPr>
            <p:cNvSpPr/>
            <p:nvPr/>
          </p:nvSpPr>
          <p:spPr>
            <a:xfrm flipH="1">
              <a:off x="7969707" y="4813847"/>
              <a:ext cx="162977" cy="125045"/>
            </a:xfrm>
            <a:custGeom>
              <a:avLst/>
              <a:gdLst/>
              <a:ahLst/>
              <a:cxnLst/>
              <a:rect l="l" t="t" r="r" b="b"/>
              <a:pathLst>
                <a:path w="2910" h="2176" extrusionOk="0">
                  <a:moveTo>
                    <a:pt x="1503" y="1"/>
                  </a:moveTo>
                  <a:cubicBezTo>
                    <a:pt x="1304" y="1"/>
                    <a:pt x="1077" y="59"/>
                    <a:pt x="810" y="178"/>
                  </a:cubicBezTo>
                  <a:cubicBezTo>
                    <a:pt x="1" y="536"/>
                    <a:pt x="100" y="1816"/>
                    <a:pt x="100" y="1816"/>
                  </a:cubicBezTo>
                  <a:cubicBezTo>
                    <a:pt x="116" y="2097"/>
                    <a:pt x="726" y="2176"/>
                    <a:pt x="1318" y="2176"/>
                  </a:cubicBezTo>
                  <a:cubicBezTo>
                    <a:pt x="1762" y="2176"/>
                    <a:pt x="2195" y="2132"/>
                    <a:pt x="2360" y="2097"/>
                  </a:cubicBezTo>
                  <a:cubicBezTo>
                    <a:pt x="2739" y="2015"/>
                    <a:pt x="2909" y="1386"/>
                    <a:pt x="2486" y="704"/>
                  </a:cubicBezTo>
                  <a:cubicBezTo>
                    <a:pt x="2200" y="243"/>
                    <a:pt x="1909" y="1"/>
                    <a:pt x="150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023;p21">
              <a:extLst>
                <a:ext uri="{FF2B5EF4-FFF2-40B4-BE49-F238E27FC236}">
                  <a16:creationId xmlns:a16="http://schemas.microsoft.com/office/drawing/2014/main" id="{951ACF63-4239-3409-1845-025C18DE4048}"/>
                </a:ext>
              </a:extLst>
            </p:cNvPr>
            <p:cNvSpPr/>
            <p:nvPr/>
          </p:nvSpPr>
          <p:spPr>
            <a:xfrm flipH="1">
              <a:off x="8087265" y="4694358"/>
              <a:ext cx="120357" cy="85394"/>
            </a:xfrm>
            <a:custGeom>
              <a:avLst/>
              <a:gdLst/>
              <a:ahLst/>
              <a:cxnLst/>
              <a:rect l="l" t="t" r="r" b="b"/>
              <a:pathLst>
                <a:path w="2149" h="1486" extrusionOk="0">
                  <a:moveTo>
                    <a:pt x="158" y="1"/>
                  </a:moveTo>
                  <a:lnTo>
                    <a:pt x="1" y="28"/>
                  </a:lnTo>
                  <a:cubicBezTo>
                    <a:pt x="8" y="76"/>
                    <a:pt x="209" y="1206"/>
                    <a:pt x="831" y="1403"/>
                  </a:cubicBezTo>
                  <a:cubicBezTo>
                    <a:pt x="1008" y="1461"/>
                    <a:pt x="1179" y="1485"/>
                    <a:pt x="1332" y="1485"/>
                  </a:cubicBezTo>
                  <a:cubicBezTo>
                    <a:pt x="1718" y="1485"/>
                    <a:pt x="2022" y="1335"/>
                    <a:pt x="2148" y="1141"/>
                  </a:cubicBezTo>
                  <a:lnTo>
                    <a:pt x="2015" y="1052"/>
                  </a:lnTo>
                  <a:cubicBezTo>
                    <a:pt x="1925" y="1191"/>
                    <a:pt x="1678" y="1327"/>
                    <a:pt x="1334" y="1327"/>
                  </a:cubicBezTo>
                  <a:cubicBezTo>
                    <a:pt x="1196" y="1327"/>
                    <a:pt x="1043" y="1305"/>
                    <a:pt x="878" y="1253"/>
                  </a:cubicBezTo>
                  <a:cubicBezTo>
                    <a:pt x="349" y="1086"/>
                    <a:pt x="158" y="11"/>
                    <a:pt x="158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024;p21">
              <a:extLst>
                <a:ext uri="{FF2B5EF4-FFF2-40B4-BE49-F238E27FC236}">
                  <a16:creationId xmlns:a16="http://schemas.microsoft.com/office/drawing/2014/main" id="{DAF91DC7-7959-7AEF-4256-CB8B589B9298}"/>
                </a:ext>
              </a:extLst>
            </p:cNvPr>
            <p:cNvSpPr/>
            <p:nvPr/>
          </p:nvSpPr>
          <p:spPr>
            <a:xfrm flipH="1">
              <a:off x="8106587" y="4718092"/>
              <a:ext cx="85913" cy="65799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6" y="1"/>
                  </a:moveTo>
                  <a:cubicBezTo>
                    <a:pt x="882" y="1"/>
                    <a:pt x="279" y="116"/>
                    <a:pt x="28" y="943"/>
                  </a:cubicBezTo>
                  <a:cubicBezTo>
                    <a:pt x="0" y="1025"/>
                    <a:pt x="49" y="1113"/>
                    <a:pt x="131" y="1138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6" y="1144"/>
                    <a:pt x="308" y="1103"/>
                    <a:pt x="328" y="1035"/>
                  </a:cubicBezTo>
                  <a:cubicBezTo>
                    <a:pt x="521" y="407"/>
                    <a:pt x="945" y="314"/>
                    <a:pt x="1177" y="314"/>
                  </a:cubicBezTo>
                  <a:cubicBezTo>
                    <a:pt x="1253" y="314"/>
                    <a:pt x="1309" y="324"/>
                    <a:pt x="1329" y="328"/>
                  </a:cubicBezTo>
                  <a:cubicBezTo>
                    <a:pt x="1339" y="330"/>
                    <a:pt x="1350" y="331"/>
                    <a:pt x="1360" y="331"/>
                  </a:cubicBezTo>
                  <a:cubicBezTo>
                    <a:pt x="1433" y="331"/>
                    <a:pt x="1498" y="280"/>
                    <a:pt x="1516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1" y="17"/>
                    <a:pt x="1314" y="1"/>
                    <a:pt x="1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025;p21">
              <a:extLst>
                <a:ext uri="{FF2B5EF4-FFF2-40B4-BE49-F238E27FC236}">
                  <a16:creationId xmlns:a16="http://schemas.microsoft.com/office/drawing/2014/main" id="{9E66D135-B484-409A-B6F2-9C5576404E6D}"/>
                </a:ext>
              </a:extLst>
            </p:cNvPr>
            <p:cNvSpPr/>
            <p:nvPr/>
          </p:nvSpPr>
          <p:spPr>
            <a:xfrm flipH="1">
              <a:off x="8083680" y="4737918"/>
              <a:ext cx="75944" cy="51661"/>
            </a:xfrm>
            <a:custGeom>
              <a:avLst/>
              <a:gdLst/>
              <a:ahLst/>
              <a:cxnLst/>
              <a:rect l="l" t="t" r="r" b="b"/>
              <a:pathLst>
                <a:path w="1356" h="899" extrusionOk="0">
                  <a:moveTo>
                    <a:pt x="1192" y="1"/>
                  </a:moveTo>
                  <a:cubicBezTo>
                    <a:pt x="1154" y="4"/>
                    <a:pt x="325" y="28"/>
                    <a:pt x="39" y="673"/>
                  </a:cubicBezTo>
                  <a:cubicBezTo>
                    <a:pt x="1" y="755"/>
                    <a:pt x="39" y="847"/>
                    <a:pt x="117" y="885"/>
                  </a:cubicBezTo>
                  <a:cubicBezTo>
                    <a:pt x="138" y="891"/>
                    <a:pt x="161" y="898"/>
                    <a:pt x="182" y="898"/>
                  </a:cubicBezTo>
                  <a:cubicBezTo>
                    <a:pt x="243" y="898"/>
                    <a:pt x="302" y="861"/>
                    <a:pt x="329" y="803"/>
                  </a:cubicBezTo>
                  <a:cubicBezTo>
                    <a:pt x="533" y="342"/>
                    <a:pt x="1192" y="318"/>
                    <a:pt x="1199" y="318"/>
                  </a:cubicBezTo>
                  <a:cubicBezTo>
                    <a:pt x="1285" y="318"/>
                    <a:pt x="1356" y="243"/>
                    <a:pt x="1353" y="158"/>
                  </a:cubicBezTo>
                  <a:cubicBezTo>
                    <a:pt x="1349" y="69"/>
                    <a:pt x="1277" y="4"/>
                    <a:pt x="1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026;p21">
              <a:extLst>
                <a:ext uri="{FF2B5EF4-FFF2-40B4-BE49-F238E27FC236}">
                  <a16:creationId xmlns:a16="http://schemas.microsoft.com/office/drawing/2014/main" id="{1089B61E-A000-2C70-B8A9-D926D418E80A}"/>
                </a:ext>
              </a:extLst>
            </p:cNvPr>
            <p:cNvSpPr/>
            <p:nvPr/>
          </p:nvSpPr>
          <p:spPr>
            <a:xfrm flipH="1">
              <a:off x="7798221" y="2790318"/>
              <a:ext cx="590415" cy="532648"/>
            </a:xfrm>
            <a:custGeom>
              <a:avLst/>
              <a:gdLst/>
              <a:ahLst/>
              <a:cxnLst/>
              <a:rect l="l" t="t" r="r" b="b"/>
              <a:pathLst>
                <a:path w="10542" h="9269" extrusionOk="0">
                  <a:moveTo>
                    <a:pt x="6645" y="1"/>
                  </a:moveTo>
                  <a:cubicBezTo>
                    <a:pt x="5506" y="1"/>
                    <a:pt x="4402" y="359"/>
                    <a:pt x="3879" y="520"/>
                  </a:cubicBezTo>
                  <a:cubicBezTo>
                    <a:pt x="2967" y="800"/>
                    <a:pt x="561" y="2227"/>
                    <a:pt x="280" y="4043"/>
                  </a:cubicBezTo>
                  <a:cubicBezTo>
                    <a:pt x="0" y="5862"/>
                    <a:pt x="2288" y="8873"/>
                    <a:pt x="2346" y="9228"/>
                  </a:cubicBezTo>
                  <a:cubicBezTo>
                    <a:pt x="2350" y="9256"/>
                    <a:pt x="2401" y="9269"/>
                    <a:pt x="2490" y="9269"/>
                  </a:cubicBezTo>
                  <a:cubicBezTo>
                    <a:pt x="3555" y="9269"/>
                    <a:pt x="10121" y="7453"/>
                    <a:pt x="10121" y="7453"/>
                  </a:cubicBezTo>
                  <a:cubicBezTo>
                    <a:pt x="10121" y="7453"/>
                    <a:pt x="10542" y="2227"/>
                    <a:pt x="8992" y="800"/>
                  </a:cubicBezTo>
                  <a:cubicBezTo>
                    <a:pt x="8336" y="194"/>
                    <a:pt x="7481" y="1"/>
                    <a:pt x="6645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027;p21">
              <a:extLst>
                <a:ext uri="{FF2B5EF4-FFF2-40B4-BE49-F238E27FC236}">
                  <a16:creationId xmlns:a16="http://schemas.microsoft.com/office/drawing/2014/main" id="{9D33C96D-B8B2-2B53-8A10-01D2ECAA5F90}"/>
                </a:ext>
              </a:extLst>
            </p:cNvPr>
            <p:cNvSpPr/>
            <p:nvPr/>
          </p:nvSpPr>
          <p:spPr>
            <a:xfrm flipH="1">
              <a:off x="8127815" y="3052652"/>
              <a:ext cx="210526" cy="256239"/>
            </a:xfrm>
            <a:custGeom>
              <a:avLst/>
              <a:gdLst/>
              <a:ahLst/>
              <a:cxnLst/>
              <a:rect l="l" t="t" r="r" b="b"/>
              <a:pathLst>
                <a:path w="3759" h="4459" extrusionOk="0">
                  <a:moveTo>
                    <a:pt x="1386" y="1"/>
                  </a:moveTo>
                  <a:cubicBezTo>
                    <a:pt x="1302" y="1"/>
                    <a:pt x="1220" y="23"/>
                    <a:pt x="1140" y="72"/>
                  </a:cubicBezTo>
                  <a:cubicBezTo>
                    <a:pt x="93" y="717"/>
                    <a:pt x="0" y="2048"/>
                    <a:pt x="0" y="2048"/>
                  </a:cubicBezTo>
                  <a:lnTo>
                    <a:pt x="1202" y="4458"/>
                  </a:lnTo>
                  <a:lnTo>
                    <a:pt x="3759" y="3400"/>
                  </a:lnTo>
                  <a:cubicBezTo>
                    <a:pt x="3759" y="3400"/>
                    <a:pt x="2416" y="1"/>
                    <a:pt x="1386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028;p21">
              <a:extLst>
                <a:ext uri="{FF2B5EF4-FFF2-40B4-BE49-F238E27FC236}">
                  <a16:creationId xmlns:a16="http://schemas.microsoft.com/office/drawing/2014/main" id="{923080A3-6321-4134-7340-A0DBF75392F1}"/>
                </a:ext>
              </a:extLst>
            </p:cNvPr>
            <p:cNvSpPr/>
            <p:nvPr/>
          </p:nvSpPr>
          <p:spPr>
            <a:xfrm flipH="1">
              <a:off x="7758457" y="3204366"/>
              <a:ext cx="678736" cy="1389173"/>
            </a:xfrm>
            <a:custGeom>
              <a:avLst/>
              <a:gdLst/>
              <a:ahLst/>
              <a:cxnLst/>
              <a:rect l="l" t="t" r="r" b="b"/>
              <a:pathLst>
                <a:path w="12119" h="24174" extrusionOk="0">
                  <a:moveTo>
                    <a:pt x="9345" y="1"/>
                  </a:moveTo>
                  <a:cubicBezTo>
                    <a:pt x="6833" y="1"/>
                    <a:pt x="3500" y="1145"/>
                    <a:pt x="2779" y="1590"/>
                  </a:cubicBezTo>
                  <a:cubicBezTo>
                    <a:pt x="2608" y="1696"/>
                    <a:pt x="3213" y="2921"/>
                    <a:pt x="3213" y="2921"/>
                  </a:cubicBezTo>
                  <a:cubicBezTo>
                    <a:pt x="3213" y="2921"/>
                    <a:pt x="219" y="5798"/>
                    <a:pt x="127" y="10270"/>
                  </a:cubicBezTo>
                  <a:cubicBezTo>
                    <a:pt x="0" y="16230"/>
                    <a:pt x="2595" y="23498"/>
                    <a:pt x="2595" y="23498"/>
                  </a:cubicBezTo>
                  <a:cubicBezTo>
                    <a:pt x="2595" y="23498"/>
                    <a:pt x="2803" y="24174"/>
                    <a:pt x="3943" y="24174"/>
                  </a:cubicBezTo>
                  <a:cubicBezTo>
                    <a:pt x="5086" y="24174"/>
                    <a:pt x="5879" y="23662"/>
                    <a:pt x="5879" y="23662"/>
                  </a:cubicBezTo>
                  <a:cubicBezTo>
                    <a:pt x="5929" y="23664"/>
                    <a:pt x="5978" y="23665"/>
                    <a:pt x="6026" y="23665"/>
                  </a:cubicBezTo>
                  <a:cubicBezTo>
                    <a:pt x="7377" y="23665"/>
                    <a:pt x="7506" y="22754"/>
                    <a:pt x="7506" y="22754"/>
                  </a:cubicBezTo>
                  <a:cubicBezTo>
                    <a:pt x="7763" y="21962"/>
                    <a:pt x="10022" y="16534"/>
                    <a:pt x="11070" y="11574"/>
                  </a:cubicBezTo>
                  <a:cubicBezTo>
                    <a:pt x="12119" y="6614"/>
                    <a:pt x="11654" y="1959"/>
                    <a:pt x="11675" y="1655"/>
                  </a:cubicBezTo>
                  <a:cubicBezTo>
                    <a:pt x="11699" y="1351"/>
                    <a:pt x="11675" y="607"/>
                    <a:pt x="11675" y="607"/>
                  </a:cubicBezTo>
                  <a:cubicBezTo>
                    <a:pt x="11147" y="168"/>
                    <a:pt x="10306" y="1"/>
                    <a:pt x="9345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029;p21">
              <a:extLst>
                <a:ext uri="{FF2B5EF4-FFF2-40B4-BE49-F238E27FC236}">
                  <a16:creationId xmlns:a16="http://schemas.microsoft.com/office/drawing/2014/main" id="{3F8BF240-D5BC-E0EE-0FEA-BC352802A69C}"/>
                </a:ext>
              </a:extLst>
            </p:cNvPr>
            <p:cNvSpPr/>
            <p:nvPr/>
          </p:nvSpPr>
          <p:spPr>
            <a:xfrm flipH="1">
              <a:off x="7789981" y="3239764"/>
              <a:ext cx="90506" cy="222679"/>
            </a:xfrm>
            <a:custGeom>
              <a:avLst/>
              <a:gdLst/>
              <a:ahLst/>
              <a:cxnLst/>
              <a:rect l="l" t="t" r="r" b="b"/>
              <a:pathLst>
                <a:path w="1616" h="3875" extrusionOk="0">
                  <a:moveTo>
                    <a:pt x="1524" y="1"/>
                  </a:moveTo>
                  <a:cubicBezTo>
                    <a:pt x="1478" y="1"/>
                    <a:pt x="1442" y="35"/>
                    <a:pt x="1445" y="79"/>
                  </a:cubicBezTo>
                  <a:cubicBezTo>
                    <a:pt x="1462" y="1721"/>
                    <a:pt x="1373" y="3486"/>
                    <a:pt x="1196" y="3605"/>
                  </a:cubicBezTo>
                  <a:cubicBezTo>
                    <a:pt x="1043" y="3695"/>
                    <a:pt x="747" y="3719"/>
                    <a:pt x="490" y="3719"/>
                  </a:cubicBezTo>
                  <a:cubicBezTo>
                    <a:pt x="327" y="3719"/>
                    <a:pt x="179" y="3709"/>
                    <a:pt x="93" y="3701"/>
                  </a:cubicBezTo>
                  <a:cubicBezTo>
                    <a:pt x="89" y="3701"/>
                    <a:pt x="84" y="3700"/>
                    <a:pt x="80" y="3700"/>
                  </a:cubicBezTo>
                  <a:cubicBezTo>
                    <a:pt x="42" y="3700"/>
                    <a:pt x="11" y="3729"/>
                    <a:pt x="8" y="3769"/>
                  </a:cubicBezTo>
                  <a:cubicBezTo>
                    <a:pt x="0" y="3813"/>
                    <a:pt x="35" y="3851"/>
                    <a:pt x="76" y="3858"/>
                  </a:cubicBezTo>
                  <a:cubicBezTo>
                    <a:pt x="93" y="3858"/>
                    <a:pt x="274" y="3875"/>
                    <a:pt x="499" y="3875"/>
                  </a:cubicBezTo>
                  <a:cubicBezTo>
                    <a:pt x="766" y="3875"/>
                    <a:pt x="1089" y="3851"/>
                    <a:pt x="1274" y="3742"/>
                  </a:cubicBezTo>
                  <a:cubicBezTo>
                    <a:pt x="1615" y="3547"/>
                    <a:pt x="1612" y="888"/>
                    <a:pt x="1601" y="79"/>
                  </a:cubicBezTo>
                  <a:cubicBezTo>
                    <a:pt x="1601" y="35"/>
                    <a:pt x="1564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030;p21">
              <a:extLst>
                <a:ext uri="{FF2B5EF4-FFF2-40B4-BE49-F238E27FC236}">
                  <a16:creationId xmlns:a16="http://schemas.microsoft.com/office/drawing/2014/main" id="{FFEDABC0-08C7-9211-D61E-396761CD36BE}"/>
                </a:ext>
              </a:extLst>
            </p:cNvPr>
            <p:cNvSpPr/>
            <p:nvPr/>
          </p:nvSpPr>
          <p:spPr>
            <a:xfrm flipH="1">
              <a:off x="7798828" y="3234879"/>
              <a:ext cx="22962" cy="49478"/>
            </a:xfrm>
            <a:custGeom>
              <a:avLst/>
              <a:gdLst/>
              <a:ahLst/>
              <a:cxnLst/>
              <a:rect l="l" t="t" r="r" b="b"/>
              <a:pathLst>
                <a:path w="410" h="861" extrusionOk="0">
                  <a:moveTo>
                    <a:pt x="205" y="0"/>
                  </a:moveTo>
                  <a:cubicBezTo>
                    <a:pt x="93" y="0"/>
                    <a:pt x="0" y="191"/>
                    <a:pt x="0" y="431"/>
                  </a:cubicBezTo>
                  <a:cubicBezTo>
                    <a:pt x="0" y="666"/>
                    <a:pt x="93" y="861"/>
                    <a:pt x="205" y="861"/>
                  </a:cubicBezTo>
                  <a:cubicBezTo>
                    <a:pt x="318" y="861"/>
                    <a:pt x="410" y="666"/>
                    <a:pt x="410" y="431"/>
                  </a:cubicBezTo>
                  <a:cubicBezTo>
                    <a:pt x="410" y="191"/>
                    <a:pt x="318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031;p21">
              <a:extLst>
                <a:ext uri="{FF2B5EF4-FFF2-40B4-BE49-F238E27FC236}">
                  <a16:creationId xmlns:a16="http://schemas.microsoft.com/office/drawing/2014/main" id="{652B4208-4250-AAA9-B0FE-137E39069CE5}"/>
                </a:ext>
              </a:extLst>
            </p:cNvPr>
            <p:cNvSpPr/>
            <p:nvPr/>
          </p:nvSpPr>
          <p:spPr>
            <a:xfrm flipH="1">
              <a:off x="7832607" y="3291024"/>
              <a:ext cx="429678" cy="85739"/>
            </a:xfrm>
            <a:custGeom>
              <a:avLst/>
              <a:gdLst/>
              <a:ahLst/>
              <a:cxnLst/>
              <a:rect l="l" t="t" r="r" b="b"/>
              <a:pathLst>
                <a:path w="7672" h="1492" extrusionOk="0">
                  <a:moveTo>
                    <a:pt x="6523" y="1"/>
                  </a:moveTo>
                  <a:cubicBezTo>
                    <a:pt x="3032" y="1"/>
                    <a:pt x="90" y="1325"/>
                    <a:pt x="59" y="1341"/>
                  </a:cubicBezTo>
                  <a:cubicBezTo>
                    <a:pt x="18" y="1358"/>
                    <a:pt x="0" y="1406"/>
                    <a:pt x="18" y="1444"/>
                  </a:cubicBezTo>
                  <a:cubicBezTo>
                    <a:pt x="32" y="1475"/>
                    <a:pt x="62" y="1491"/>
                    <a:pt x="90" y="1491"/>
                  </a:cubicBezTo>
                  <a:cubicBezTo>
                    <a:pt x="103" y="1491"/>
                    <a:pt x="113" y="1488"/>
                    <a:pt x="123" y="1484"/>
                  </a:cubicBezTo>
                  <a:cubicBezTo>
                    <a:pt x="155" y="1469"/>
                    <a:pt x="3067" y="158"/>
                    <a:pt x="6523" y="158"/>
                  </a:cubicBezTo>
                  <a:cubicBezTo>
                    <a:pt x="6871" y="158"/>
                    <a:pt x="7225" y="171"/>
                    <a:pt x="7583" y="201"/>
                  </a:cubicBezTo>
                  <a:cubicBezTo>
                    <a:pt x="7585" y="201"/>
                    <a:pt x="7588" y="201"/>
                    <a:pt x="7590" y="201"/>
                  </a:cubicBezTo>
                  <a:cubicBezTo>
                    <a:pt x="7631" y="201"/>
                    <a:pt x="7665" y="171"/>
                    <a:pt x="7668" y="129"/>
                  </a:cubicBezTo>
                  <a:cubicBezTo>
                    <a:pt x="7671" y="85"/>
                    <a:pt x="7640" y="47"/>
                    <a:pt x="7596" y="44"/>
                  </a:cubicBezTo>
                  <a:cubicBezTo>
                    <a:pt x="7234" y="14"/>
                    <a:pt x="6876" y="1"/>
                    <a:pt x="6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032;p21">
              <a:extLst>
                <a:ext uri="{FF2B5EF4-FFF2-40B4-BE49-F238E27FC236}">
                  <a16:creationId xmlns:a16="http://schemas.microsoft.com/office/drawing/2014/main" id="{30E953D1-03DD-6427-5230-276219F24808}"/>
                </a:ext>
              </a:extLst>
            </p:cNvPr>
            <p:cNvSpPr/>
            <p:nvPr/>
          </p:nvSpPr>
          <p:spPr>
            <a:xfrm flipH="1">
              <a:off x="8138119" y="3238213"/>
              <a:ext cx="78073" cy="119529"/>
            </a:xfrm>
            <a:custGeom>
              <a:avLst/>
              <a:gdLst/>
              <a:ahLst/>
              <a:cxnLst/>
              <a:rect l="l" t="t" r="r" b="b"/>
              <a:pathLst>
                <a:path w="1394" h="2080" extrusionOk="0">
                  <a:moveTo>
                    <a:pt x="1202" y="1"/>
                  </a:moveTo>
                  <a:lnTo>
                    <a:pt x="263" y="223"/>
                  </a:lnTo>
                  <a:cubicBezTo>
                    <a:pt x="1" y="1393"/>
                    <a:pt x="673" y="2079"/>
                    <a:pt x="673" y="2079"/>
                  </a:cubicBezTo>
                  <a:lnTo>
                    <a:pt x="1394" y="1878"/>
                  </a:lnTo>
                  <a:cubicBezTo>
                    <a:pt x="800" y="1226"/>
                    <a:pt x="1202" y="1"/>
                    <a:pt x="1202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033;p21">
              <a:extLst>
                <a:ext uri="{FF2B5EF4-FFF2-40B4-BE49-F238E27FC236}">
                  <a16:creationId xmlns:a16="http://schemas.microsoft.com/office/drawing/2014/main" id="{A28964CF-2A5E-572E-D332-B185B6CCDF3E}"/>
                </a:ext>
              </a:extLst>
            </p:cNvPr>
            <p:cNvSpPr/>
            <p:nvPr/>
          </p:nvSpPr>
          <p:spPr>
            <a:xfrm flipH="1">
              <a:off x="8133358" y="3233730"/>
              <a:ext cx="87425" cy="128493"/>
            </a:xfrm>
            <a:custGeom>
              <a:avLst/>
              <a:gdLst/>
              <a:ahLst/>
              <a:cxnLst/>
              <a:rect l="l" t="t" r="r" b="b"/>
              <a:pathLst>
                <a:path w="1561" h="2236" extrusionOk="0">
                  <a:moveTo>
                    <a:pt x="1172" y="188"/>
                  </a:moveTo>
                  <a:lnTo>
                    <a:pt x="1172" y="188"/>
                  </a:lnTo>
                  <a:cubicBezTo>
                    <a:pt x="1090" y="512"/>
                    <a:pt x="929" y="1352"/>
                    <a:pt x="1339" y="1911"/>
                  </a:cubicBezTo>
                  <a:lnTo>
                    <a:pt x="779" y="2069"/>
                  </a:lnTo>
                  <a:cubicBezTo>
                    <a:pt x="660" y="1922"/>
                    <a:pt x="219" y="1314"/>
                    <a:pt x="410" y="365"/>
                  </a:cubicBezTo>
                  <a:lnTo>
                    <a:pt x="1172" y="188"/>
                  </a:lnTo>
                  <a:close/>
                  <a:moveTo>
                    <a:pt x="1287" y="1"/>
                  </a:moveTo>
                  <a:cubicBezTo>
                    <a:pt x="1280" y="1"/>
                    <a:pt x="1273" y="2"/>
                    <a:pt x="1267" y="3"/>
                  </a:cubicBezTo>
                  <a:lnTo>
                    <a:pt x="324" y="222"/>
                  </a:lnTo>
                  <a:cubicBezTo>
                    <a:pt x="297" y="228"/>
                    <a:pt x="274" y="252"/>
                    <a:pt x="267" y="283"/>
                  </a:cubicBezTo>
                  <a:cubicBezTo>
                    <a:pt x="1" y="1484"/>
                    <a:pt x="669" y="2181"/>
                    <a:pt x="697" y="2212"/>
                  </a:cubicBezTo>
                  <a:cubicBezTo>
                    <a:pt x="714" y="2226"/>
                    <a:pt x="734" y="2236"/>
                    <a:pt x="755" y="2236"/>
                  </a:cubicBezTo>
                  <a:cubicBezTo>
                    <a:pt x="762" y="2236"/>
                    <a:pt x="768" y="2236"/>
                    <a:pt x="775" y="2232"/>
                  </a:cubicBezTo>
                  <a:lnTo>
                    <a:pt x="1496" y="2031"/>
                  </a:lnTo>
                  <a:cubicBezTo>
                    <a:pt x="1523" y="2024"/>
                    <a:pt x="1544" y="2004"/>
                    <a:pt x="1553" y="1976"/>
                  </a:cubicBezTo>
                  <a:cubicBezTo>
                    <a:pt x="1561" y="1952"/>
                    <a:pt x="1553" y="1922"/>
                    <a:pt x="1533" y="1901"/>
                  </a:cubicBezTo>
                  <a:cubicBezTo>
                    <a:pt x="977" y="1294"/>
                    <a:pt x="1356" y="116"/>
                    <a:pt x="1359" y="102"/>
                  </a:cubicBezTo>
                  <a:cubicBezTo>
                    <a:pt x="1369" y="75"/>
                    <a:pt x="1362" y="47"/>
                    <a:pt x="1345" y="27"/>
                  </a:cubicBezTo>
                  <a:cubicBezTo>
                    <a:pt x="1330" y="9"/>
                    <a:pt x="1308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034;p21">
              <a:extLst>
                <a:ext uri="{FF2B5EF4-FFF2-40B4-BE49-F238E27FC236}">
                  <a16:creationId xmlns:a16="http://schemas.microsoft.com/office/drawing/2014/main" id="{D5CAC711-BF22-6302-A461-175CBC8D4539}"/>
                </a:ext>
              </a:extLst>
            </p:cNvPr>
            <p:cNvSpPr/>
            <p:nvPr/>
          </p:nvSpPr>
          <p:spPr>
            <a:xfrm flipH="1">
              <a:off x="7970659" y="3200917"/>
              <a:ext cx="71744" cy="119759"/>
            </a:xfrm>
            <a:custGeom>
              <a:avLst/>
              <a:gdLst/>
              <a:ahLst/>
              <a:cxnLst/>
              <a:rect l="l" t="t" r="r" b="b"/>
              <a:pathLst>
                <a:path w="1281" h="2084" extrusionOk="0">
                  <a:moveTo>
                    <a:pt x="1281" y="1"/>
                  </a:moveTo>
                  <a:lnTo>
                    <a:pt x="416" y="127"/>
                  </a:lnTo>
                  <a:cubicBezTo>
                    <a:pt x="416" y="127"/>
                    <a:pt x="0" y="984"/>
                    <a:pt x="403" y="2083"/>
                  </a:cubicBezTo>
                  <a:lnTo>
                    <a:pt x="1141" y="1950"/>
                  </a:lnTo>
                  <a:cubicBezTo>
                    <a:pt x="1141" y="1950"/>
                    <a:pt x="867" y="913"/>
                    <a:pt x="128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035;p21">
              <a:extLst>
                <a:ext uri="{FF2B5EF4-FFF2-40B4-BE49-F238E27FC236}">
                  <a16:creationId xmlns:a16="http://schemas.microsoft.com/office/drawing/2014/main" id="{2009A884-0362-62CC-A9A9-028F8A1A0094}"/>
                </a:ext>
              </a:extLst>
            </p:cNvPr>
            <p:cNvSpPr/>
            <p:nvPr/>
          </p:nvSpPr>
          <p:spPr>
            <a:xfrm flipH="1">
              <a:off x="7966066" y="3196376"/>
              <a:ext cx="80929" cy="129010"/>
            </a:xfrm>
            <a:custGeom>
              <a:avLst/>
              <a:gdLst/>
              <a:ahLst/>
              <a:cxnLst/>
              <a:rect l="l" t="t" r="r" b="b"/>
              <a:pathLst>
                <a:path w="1445" h="2245" extrusionOk="0">
                  <a:moveTo>
                    <a:pt x="1236" y="179"/>
                  </a:moveTo>
                  <a:lnTo>
                    <a:pt x="1236" y="179"/>
                  </a:lnTo>
                  <a:cubicBezTo>
                    <a:pt x="949" y="926"/>
                    <a:pt x="1072" y="1712"/>
                    <a:pt x="1127" y="1967"/>
                  </a:cubicBezTo>
                  <a:lnTo>
                    <a:pt x="539" y="2073"/>
                  </a:lnTo>
                  <a:cubicBezTo>
                    <a:pt x="232" y="1176"/>
                    <a:pt x="485" y="448"/>
                    <a:pt x="553" y="278"/>
                  </a:cubicBezTo>
                  <a:lnTo>
                    <a:pt x="1236" y="179"/>
                  </a:lnTo>
                  <a:close/>
                  <a:moveTo>
                    <a:pt x="1360" y="0"/>
                  </a:moveTo>
                  <a:cubicBezTo>
                    <a:pt x="1356" y="0"/>
                    <a:pt x="1352" y="1"/>
                    <a:pt x="1349" y="1"/>
                  </a:cubicBezTo>
                  <a:lnTo>
                    <a:pt x="489" y="127"/>
                  </a:lnTo>
                  <a:cubicBezTo>
                    <a:pt x="462" y="131"/>
                    <a:pt x="441" y="148"/>
                    <a:pt x="430" y="172"/>
                  </a:cubicBezTo>
                  <a:cubicBezTo>
                    <a:pt x="410" y="206"/>
                    <a:pt x="0" y="1069"/>
                    <a:pt x="413" y="2189"/>
                  </a:cubicBezTo>
                  <a:cubicBezTo>
                    <a:pt x="424" y="2224"/>
                    <a:pt x="454" y="2244"/>
                    <a:pt x="485" y="2244"/>
                  </a:cubicBezTo>
                  <a:cubicBezTo>
                    <a:pt x="492" y="2244"/>
                    <a:pt x="495" y="2244"/>
                    <a:pt x="503" y="2241"/>
                  </a:cubicBezTo>
                  <a:lnTo>
                    <a:pt x="1236" y="2107"/>
                  </a:lnTo>
                  <a:cubicBezTo>
                    <a:pt x="1256" y="2104"/>
                    <a:pt x="1277" y="2090"/>
                    <a:pt x="1287" y="2073"/>
                  </a:cubicBezTo>
                  <a:cubicBezTo>
                    <a:pt x="1301" y="2053"/>
                    <a:pt x="1305" y="2029"/>
                    <a:pt x="1297" y="2008"/>
                  </a:cubicBezTo>
                  <a:cubicBezTo>
                    <a:pt x="1294" y="1998"/>
                    <a:pt x="1038" y="984"/>
                    <a:pt x="1434" y="111"/>
                  </a:cubicBezTo>
                  <a:cubicBezTo>
                    <a:pt x="1445" y="86"/>
                    <a:pt x="1441" y="56"/>
                    <a:pt x="1424" y="32"/>
                  </a:cubicBezTo>
                  <a:cubicBezTo>
                    <a:pt x="1409" y="11"/>
                    <a:pt x="1386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036;p21">
              <a:extLst>
                <a:ext uri="{FF2B5EF4-FFF2-40B4-BE49-F238E27FC236}">
                  <a16:creationId xmlns:a16="http://schemas.microsoft.com/office/drawing/2014/main" id="{78DA2350-1D68-7335-EACD-8923AF9370E5}"/>
                </a:ext>
              </a:extLst>
            </p:cNvPr>
            <p:cNvSpPr/>
            <p:nvPr/>
          </p:nvSpPr>
          <p:spPr>
            <a:xfrm flipH="1">
              <a:off x="8093595" y="3399406"/>
              <a:ext cx="214783" cy="220381"/>
            </a:xfrm>
            <a:custGeom>
              <a:avLst/>
              <a:gdLst/>
              <a:ahLst/>
              <a:cxnLst/>
              <a:rect l="l" t="t" r="r" b="b"/>
              <a:pathLst>
                <a:path w="3835" h="3835" extrusionOk="0">
                  <a:moveTo>
                    <a:pt x="3043" y="1"/>
                  </a:moveTo>
                  <a:cubicBezTo>
                    <a:pt x="3035" y="1"/>
                    <a:pt x="3027" y="2"/>
                    <a:pt x="3019" y="5"/>
                  </a:cubicBezTo>
                  <a:cubicBezTo>
                    <a:pt x="2978" y="15"/>
                    <a:pt x="2950" y="60"/>
                    <a:pt x="2964" y="104"/>
                  </a:cubicBezTo>
                  <a:cubicBezTo>
                    <a:pt x="2994" y="203"/>
                    <a:pt x="3637" y="2595"/>
                    <a:pt x="66" y="3681"/>
                  </a:cubicBezTo>
                  <a:cubicBezTo>
                    <a:pt x="25" y="3695"/>
                    <a:pt x="1" y="3739"/>
                    <a:pt x="15" y="3780"/>
                  </a:cubicBezTo>
                  <a:cubicBezTo>
                    <a:pt x="25" y="3814"/>
                    <a:pt x="56" y="3835"/>
                    <a:pt x="90" y="3835"/>
                  </a:cubicBezTo>
                  <a:cubicBezTo>
                    <a:pt x="97" y="3835"/>
                    <a:pt x="103" y="3835"/>
                    <a:pt x="114" y="3832"/>
                  </a:cubicBezTo>
                  <a:cubicBezTo>
                    <a:pt x="3834" y="2702"/>
                    <a:pt x="3125" y="83"/>
                    <a:pt x="3117" y="60"/>
                  </a:cubicBezTo>
                  <a:cubicBezTo>
                    <a:pt x="3107" y="23"/>
                    <a:pt x="3076" y="1"/>
                    <a:pt x="3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037;p21">
              <a:extLst>
                <a:ext uri="{FF2B5EF4-FFF2-40B4-BE49-F238E27FC236}">
                  <a16:creationId xmlns:a16="http://schemas.microsoft.com/office/drawing/2014/main" id="{A10D044C-A0EB-026F-C256-62A21D69678F}"/>
                </a:ext>
              </a:extLst>
            </p:cNvPr>
            <p:cNvSpPr/>
            <p:nvPr/>
          </p:nvSpPr>
          <p:spPr>
            <a:xfrm flipH="1">
              <a:off x="8209863" y="3357686"/>
              <a:ext cx="36908" cy="39709"/>
            </a:xfrm>
            <a:custGeom>
              <a:avLst/>
              <a:gdLst/>
              <a:ahLst/>
              <a:cxnLst/>
              <a:rect l="l" t="t" r="r" b="b"/>
              <a:pathLst>
                <a:path w="659" h="691" extrusionOk="0">
                  <a:moveTo>
                    <a:pt x="123" y="0"/>
                  </a:moveTo>
                  <a:lnTo>
                    <a:pt x="79" y="85"/>
                  </a:lnTo>
                  <a:cubicBezTo>
                    <a:pt x="0" y="233"/>
                    <a:pt x="62" y="564"/>
                    <a:pt x="72" y="628"/>
                  </a:cubicBezTo>
                  <a:cubicBezTo>
                    <a:pt x="79" y="666"/>
                    <a:pt x="113" y="690"/>
                    <a:pt x="150" y="690"/>
                  </a:cubicBezTo>
                  <a:lnTo>
                    <a:pt x="164" y="690"/>
                  </a:lnTo>
                  <a:cubicBezTo>
                    <a:pt x="208" y="683"/>
                    <a:pt x="235" y="638"/>
                    <a:pt x="229" y="597"/>
                  </a:cubicBezTo>
                  <a:cubicBezTo>
                    <a:pt x="208" y="502"/>
                    <a:pt x="194" y="365"/>
                    <a:pt x="199" y="266"/>
                  </a:cubicBezTo>
                  <a:lnTo>
                    <a:pt x="199" y="266"/>
                  </a:lnTo>
                  <a:cubicBezTo>
                    <a:pt x="335" y="386"/>
                    <a:pt x="481" y="543"/>
                    <a:pt x="495" y="625"/>
                  </a:cubicBezTo>
                  <a:cubicBezTo>
                    <a:pt x="501" y="665"/>
                    <a:pt x="535" y="691"/>
                    <a:pt x="574" y="691"/>
                  </a:cubicBezTo>
                  <a:cubicBezTo>
                    <a:pt x="579" y="691"/>
                    <a:pt x="583" y="691"/>
                    <a:pt x="588" y="690"/>
                  </a:cubicBezTo>
                  <a:cubicBezTo>
                    <a:pt x="629" y="683"/>
                    <a:pt x="659" y="642"/>
                    <a:pt x="652" y="597"/>
                  </a:cubicBezTo>
                  <a:cubicBezTo>
                    <a:pt x="618" y="400"/>
                    <a:pt x="270" y="113"/>
                    <a:pt x="199" y="58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038;p21">
              <a:extLst>
                <a:ext uri="{FF2B5EF4-FFF2-40B4-BE49-F238E27FC236}">
                  <a16:creationId xmlns:a16="http://schemas.microsoft.com/office/drawing/2014/main" id="{8B97C680-0752-8EFA-E1FE-DD49F424274F}"/>
                </a:ext>
              </a:extLst>
            </p:cNvPr>
            <p:cNvSpPr/>
            <p:nvPr/>
          </p:nvSpPr>
          <p:spPr>
            <a:xfrm flipH="1">
              <a:off x="7933580" y="3292518"/>
              <a:ext cx="20890" cy="32871"/>
            </a:xfrm>
            <a:custGeom>
              <a:avLst/>
              <a:gdLst/>
              <a:ahLst/>
              <a:cxnLst/>
              <a:rect l="l" t="t" r="r" b="b"/>
              <a:pathLst>
                <a:path w="373" h="572" extrusionOk="0">
                  <a:moveTo>
                    <a:pt x="282" y="1"/>
                  </a:moveTo>
                  <a:cubicBezTo>
                    <a:pt x="267" y="1"/>
                    <a:pt x="251" y="5"/>
                    <a:pt x="236" y="15"/>
                  </a:cubicBezTo>
                  <a:cubicBezTo>
                    <a:pt x="223" y="25"/>
                    <a:pt x="93" y="121"/>
                    <a:pt x="11" y="472"/>
                  </a:cubicBezTo>
                  <a:cubicBezTo>
                    <a:pt x="1" y="516"/>
                    <a:pt x="28" y="557"/>
                    <a:pt x="69" y="568"/>
                  </a:cubicBezTo>
                  <a:cubicBezTo>
                    <a:pt x="75" y="568"/>
                    <a:pt x="83" y="571"/>
                    <a:pt x="86" y="571"/>
                  </a:cubicBezTo>
                  <a:cubicBezTo>
                    <a:pt x="124" y="571"/>
                    <a:pt x="157" y="543"/>
                    <a:pt x="165" y="510"/>
                  </a:cubicBezTo>
                  <a:cubicBezTo>
                    <a:pt x="233" y="223"/>
                    <a:pt x="329" y="144"/>
                    <a:pt x="325" y="144"/>
                  </a:cubicBezTo>
                  <a:cubicBezTo>
                    <a:pt x="362" y="121"/>
                    <a:pt x="373" y="69"/>
                    <a:pt x="346" y="35"/>
                  </a:cubicBezTo>
                  <a:cubicBezTo>
                    <a:pt x="331" y="12"/>
                    <a:pt x="307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039;p21">
              <a:extLst>
                <a:ext uri="{FF2B5EF4-FFF2-40B4-BE49-F238E27FC236}">
                  <a16:creationId xmlns:a16="http://schemas.microsoft.com/office/drawing/2014/main" id="{E132F0F7-D269-56A2-11B2-2EE46DF48889}"/>
                </a:ext>
              </a:extLst>
            </p:cNvPr>
            <p:cNvSpPr/>
            <p:nvPr/>
          </p:nvSpPr>
          <p:spPr>
            <a:xfrm flipH="1">
              <a:off x="7880042" y="3505029"/>
              <a:ext cx="232705" cy="1063631"/>
            </a:xfrm>
            <a:custGeom>
              <a:avLst/>
              <a:gdLst/>
              <a:ahLst/>
              <a:cxnLst/>
              <a:rect l="l" t="t" r="r" b="b"/>
              <a:pathLst>
                <a:path w="4155" h="18509" extrusionOk="0">
                  <a:moveTo>
                    <a:pt x="4068" y="1"/>
                  </a:moveTo>
                  <a:cubicBezTo>
                    <a:pt x="4059" y="1"/>
                    <a:pt x="4048" y="3"/>
                    <a:pt x="4039" y="7"/>
                  </a:cubicBezTo>
                  <a:cubicBezTo>
                    <a:pt x="3489" y="222"/>
                    <a:pt x="3349" y="713"/>
                    <a:pt x="3196" y="1437"/>
                  </a:cubicBezTo>
                  <a:cubicBezTo>
                    <a:pt x="3045" y="2154"/>
                    <a:pt x="273" y="15979"/>
                    <a:pt x="7" y="18420"/>
                  </a:cubicBezTo>
                  <a:cubicBezTo>
                    <a:pt x="0" y="18464"/>
                    <a:pt x="31" y="18505"/>
                    <a:pt x="75" y="18508"/>
                  </a:cubicBezTo>
                  <a:lnTo>
                    <a:pt x="86" y="18508"/>
                  </a:lnTo>
                  <a:cubicBezTo>
                    <a:pt x="123" y="18508"/>
                    <a:pt x="157" y="18478"/>
                    <a:pt x="164" y="18440"/>
                  </a:cubicBezTo>
                  <a:cubicBezTo>
                    <a:pt x="423" y="16057"/>
                    <a:pt x="3205" y="2157"/>
                    <a:pt x="3352" y="1471"/>
                  </a:cubicBezTo>
                  <a:cubicBezTo>
                    <a:pt x="3495" y="775"/>
                    <a:pt x="3618" y="341"/>
                    <a:pt x="4097" y="154"/>
                  </a:cubicBezTo>
                  <a:cubicBezTo>
                    <a:pt x="4138" y="140"/>
                    <a:pt x="4155" y="92"/>
                    <a:pt x="4141" y="51"/>
                  </a:cubicBezTo>
                  <a:cubicBezTo>
                    <a:pt x="4128" y="20"/>
                    <a:pt x="4099" y="1"/>
                    <a:pt x="4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040;p21">
              <a:extLst>
                <a:ext uri="{FF2B5EF4-FFF2-40B4-BE49-F238E27FC236}">
                  <a16:creationId xmlns:a16="http://schemas.microsoft.com/office/drawing/2014/main" id="{1C526C1E-3034-1D49-5C02-B2B3E4277268}"/>
                </a:ext>
              </a:extLst>
            </p:cNvPr>
            <p:cNvSpPr/>
            <p:nvPr/>
          </p:nvSpPr>
          <p:spPr>
            <a:xfrm flipH="1">
              <a:off x="7994969" y="4488571"/>
              <a:ext cx="325843" cy="218082"/>
            </a:xfrm>
            <a:custGeom>
              <a:avLst/>
              <a:gdLst/>
              <a:ahLst/>
              <a:cxnLst/>
              <a:rect l="l" t="t" r="r" b="b"/>
              <a:pathLst>
                <a:path w="5818" h="3795" extrusionOk="0">
                  <a:moveTo>
                    <a:pt x="5576" y="1"/>
                  </a:moveTo>
                  <a:lnTo>
                    <a:pt x="5463" y="311"/>
                  </a:lnTo>
                  <a:cubicBezTo>
                    <a:pt x="5463" y="311"/>
                    <a:pt x="5149" y="772"/>
                    <a:pt x="4634" y="858"/>
                  </a:cubicBezTo>
                  <a:cubicBezTo>
                    <a:pt x="4566" y="869"/>
                    <a:pt x="4504" y="874"/>
                    <a:pt x="4446" y="874"/>
                  </a:cubicBezTo>
                  <a:cubicBezTo>
                    <a:pt x="4062" y="874"/>
                    <a:pt x="3889" y="659"/>
                    <a:pt x="3889" y="659"/>
                  </a:cubicBezTo>
                  <a:lnTo>
                    <a:pt x="3848" y="933"/>
                  </a:lnTo>
                  <a:cubicBezTo>
                    <a:pt x="3368" y="1402"/>
                    <a:pt x="2627" y="1597"/>
                    <a:pt x="1953" y="1597"/>
                  </a:cubicBezTo>
                  <a:cubicBezTo>
                    <a:pt x="1587" y="1597"/>
                    <a:pt x="1241" y="1540"/>
                    <a:pt x="968" y="1438"/>
                  </a:cubicBezTo>
                  <a:cubicBezTo>
                    <a:pt x="377" y="1216"/>
                    <a:pt x="431" y="913"/>
                    <a:pt x="431" y="913"/>
                  </a:cubicBezTo>
                  <a:cubicBezTo>
                    <a:pt x="431" y="913"/>
                    <a:pt x="429" y="912"/>
                    <a:pt x="425" y="912"/>
                  </a:cubicBezTo>
                  <a:cubicBezTo>
                    <a:pt x="393" y="912"/>
                    <a:pt x="243" y="921"/>
                    <a:pt x="131" y="1072"/>
                  </a:cubicBezTo>
                  <a:cubicBezTo>
                    <a:pt x="1" y="1247"/>
                    <a:pt x="288" y="2807"/>
                    <a:pt x="346" y="3281"/>
                  </a:cubicBezTo>
                  <a:cubicBezTo>
                    <a:pt x="386" y="3627"/>
                    <a:pt x="974" y="3795"/>
                    <a:pt x="1641" y="3795"/>
                  </a:cubicBezTo>
                  <a:cubicBezTo>
                    <a:pt x="1889" y="3795"/>
                    <a:pt x="2148" y="3771"/>
                    <a:pt x="2394" y="3725"/>
                  </a:cubicBezTo>
                  <a:cubicBezTo>
                    <a:pt x="3298" y="3555"/>
                    <a:pt x="3569" y="2752"/>
                    <a:pt x="3569" y="2752"/>
                  </a:cubicBezTo>
                  <a:cubicBezTo>
                    <a:pt x="3684" y="2880"/>
                    <a:pt x="4000" y="2943"/>
                    <a:pt x="4342" y="2943"/>
                  </a:cubicBezTo>
                  <a:cubicBezTo>
                    <a:pt x="4768" y="2943"/>
                    <a:pt x="5234" y="2845"/>
                    <a:pt x="5405" y="2649"/>
                  </a:cubicBezTo>
                  <a:cubicBezTo>
                    <a:pt x="5682" y="2336"/>
                    <a:pt x="5764" y="786"/>
                    <a:pt x="5791" y="445"/>
                  </a:cubicBezTo>
                  <a:cubicBezTo>
                    <a:pt x="5818" y="100"/>
                    <a:pt x="5576" y="1"/>
                    <a:pt x="557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041;p21">
              <a:extLst>
                <a:ext uri="{FF2B5EF4-FFF2-40B4-BE49-F238E27FC236}">
                  <a16:creationId xmlns:a16="http://schemas.microsoft.com/office/drawing/2014/main" id="{1061904A-6346-AD3A-EEE5-1D935305D913}"/>
                </a:ext>
              </a:extLst>
            </p:cNvPr>
            <p:cNvSpPr/>
            <p:nvPr/>
          </p:nvSpPr>
          <p:spPr>
            <a:xfrm flipH="1">
              <a:off x="8096841" y="4512246"/>
              <a:ext cx="28339" cy="136481"/>
            </a:xfrm>
            <a:custGeom>
              <a:avLst/>
              <a:gdLst/>
              <a:ahLst/>
              <a:cxnLst/>
              <a:rect l="l" t="t" r="r" b="b"/>
              <a:pathLst>
                <a:path w="506" h="2375" extrusionOk="0">
                  <a:moveTo>
                    <a:pt x="422" y="1"/>
                  </a:moveTo>
                  <a:cubicBezTo>
                    <a:pt x="382" y="1"/>
                    <a:pt x="348" y="29"/>
                    <a:pt x="342" y="70"/>
                  </a:cubicBezTo>
                  <a:lnTo>
                    <a:pt x="7" y="2282"/>
                  </a:lnTo>
                  <a:cubicBezTo>
                    <a:pt x="0" y="2327"/>
                    <a:pt x="27" y="2368"/>
                    <a:pt x="72" y="2374"/>
                  </a:cubicBezTo>
                  <a:lnTo>
                    <a:pt x="82" y="2374"/>
                  </a:lnTo>
                  <a:cubicBezTo>
                    <a:pt x="123" y="2374"/>
                    <a:pt x="158" y="2347"/>
                    <a:pt x="161" y="2306"/>
                  </a:cubicBezTo>
                  <a:lnTo>
                    <a:pt x="498" y="94"/>
                  </a:lnTo>
                  <a:cubicBezTo>
                    <a:pt x="506" y="50"/>
                    <a:pt x="475" y="9"/>
                    <a:pt x="434" y="2"/>
                  </a:cubicBezTo>
                  <a:cubicBezTo>
                    <a:pt x="430" y="1"/>
                    <a:pt x="426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042;p21">
              <a:extLst>
                <a:ext uri="{FF2B5EF4-FFF2-40B4-BE49-F238E27FC236}">
                  <a16:creationId xmlns:a16="http://schemas.microsoft.com/office/drawing/2014/main" id="{E4D0B013-51FD-FAE3-0E19-C9EE1BF82DDB}"/>
                </a:ext>
              </a:extLst>
            </p:cNvPr>
            <p:cNvSpPr/>
            <p:nvPr/>
          </p:nvSpPr>
          <p:spPr>
            <a:xfrm flipH="1">
              <a:off x="8314148" y="3471757"/>
              <a:ext cx="63623" cy="52581"/>
            </a:xfrm>
            <a:custGeom>
              <a:avLst/>
              <a:gdLst/>
              <a:ahLst/>
              <a:cxnLst/>
              <a:rect l="l" t="t" r="r" b="b"/>
              <a:pathLst>
                <a:path w="1136" h="915" extrusionOk="0">
                  <a:moveTo>
                    <a:pt x="403" y="1"/>
                  </a:moveTo>
                  <a:cubicBezTo>
                    <a:pt x="375" y="1"/>
                    <a:pt x="348" y="6"/>
                    <a:pt x="321" y="19"/>
                  </a:cubicBezTo>
                  <a:cubicBezTo>
                    <a:pt x="0" y="173"/>
                    <a:pt x="344" y="914"/>
                    <a:pt x="635" y="914"/>
                  </a:cubicBezTo>
                  <a:cubicBezTo>
                    <a:pt x="646" y="914"/>
                    <a:pt x="658" y="913"/>
                    <a:pt x="670" y="910"/>
                  </a:cubicBezTo>
                  <a:cubicBezTo>
                    <a:pt x="1136" y="809"/>
                    <a:pt x="734" y="1"/>
                    <a:pt x="403" y="1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043;p21">
              <a:extLst>
                <a:ext uri="{FF2B5EF4-FFF2-40B4-BE49-F238E27FC236}">
                  <a16:creationId xmlns:a16="http://schemas.microsoft.com/office/drawing/2014/main" id="{1895DFBF-A6F1-6DEB-B680-7229D27D3670}"/>
                </a:ext>
              </a:extLst>
            </p:cNvPr>
            <p:cNvSpPr/>
            <p:nvPr/>
          </p:nvSpPr>
          <p:spPr>
            <a:xfrm flipH="1">
              <a:off x="8295554" y="3452793"/>
              <a:ext cx="63847" cy="52466"/>
            </a:xfrm>
            <a:custGeom>
              <a:avLst/>
              <a:gdLst/>
              <a:ahLst/>
              <a:cxnLst/>
              <a:rect l="l" t="t" r="r" b="b"/>
              <a:pathLst>
                <a:path w="1140" h="913" extrusionOk="0">
                  <a:moveTo>
                    <a:pt x="406" y="0"/>
                  </a:moveTo>
                  <a:cubicBezTo>
                    <a:pt x="378" y="0"/>
                    <a:pt x="351" y="6"/>
                    <a:pt x="325" y="18"/>
                  </a:cubicBezTo>
                  <a:cubicBezTo>
                    <a:pt x="0" y="172"/>
                    <a:pt x="343" y="912"/>
                    <a:pt x="638" y="912"/>
                  </a:cubicBezTo>
                  <a:cubicBezTo>
                    <a:pt x="650" y="912"/>
                    <a:pt x="662" y="911"/>
                    <a:pt x="673" y="909"/>
                  </a:cubicBezTo>
                  <a:cubicBezTo>
                    <a:pt x="1139" y="808"/>
                    <a:pt x="736" y="0"/>
                    <a:pt x="406" y="0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045;p21">
              <a:extLst>
                <a:ext uri="{FF2B5EF4-FFF2-40B4-BE49-F238E27FC236}">
                  <a16:creationId xmlns:a16="http://schemas.microsoft.com/office/drawing/2014/main" id="{014ABB81-437B-ABE1-7C61-42BD380CCAB8}"/>
                </a:ext>
              </a:extLst>
            </p:cNvPr>
            <p:cNvSpPr/>
            <p:nvPr/>
          </p:nvSpPr>
          <p:spPr>
            <a:xfrm flipH="1">
              <a:off x="8221514" y="3377684"/>
              <a:ext cx="145504" cy="146939"/>
            </a:xfrm>
            <a:custGeom>
              <a:avLst/>
              <a:gdLst/>
              <a:ahLst/>
              <a:cxnLst/>
              <a:rect l="l" t="t" r="r" b="b"/>
              <a:pathLst>
                <a:path w="2598" h="2557" extrusionOk="0">
                  <a:moveTo>
                    <a:pt x="1372" y="0"/>
                  </a:moveTo>
                  <a:cubicBezTo>
                    <a:pt x="1226" y="372"/>
                    <a:pt x="768" y="741"/>
                    <a:pt x="406" y="929"/>
                  </a:cubicBezTo>
                  <a:cubicBezTo>
                    <a:pt x="605" y="1735"/>
                    <a:pt x="0" y="2297"/>
                    <a:pt x="293" y="2499"/>
                  </a:cubicBezTo>
                  <a:cubicBezTo>
                    <a:pt x="354" y="2541"/>
                    <a:pt x="416" y="2557"/>
                    <a:pt x="476" y="2557"/>
                  </a:cubicBezTo>
                  <a:cubicBezTo>
                    <a:pt x="642" y="2557"/>
                    <a:pt x="785" y="2434"/>
                    <a:pt x="785" y="2434"/>
                  </a:cubicBezTo>
                  <a:cubicBezTo>
                    <a:pt x="785" y="2434"/>
                    <a:pt x="874" y="2542"/>
                    <a:pt x="1090" y="2542"/>
                  </a:cubicBezTo>
                  <a:cubicBezTo>
                    <a:pt x="1105" y="2542"/>
                    <a:pt x="1121" y="2541"/>
                    <a:pt x="1137" y="2540"/>
                  </a:cubicBezTo>
                  <a:cubicBezTo>
                    <a:pt x="1386" y="2523"/>
                    <a:pt x="1533" y="2223"/>
                    <a:pt x="1533" y="2223"/>
                  </a:cubicBezTo>
                  <a:cubicBezTo>
                    <a:pt x="1533" y="2223"/>
                    <a:pt x="1582" y="2238"/>
                    <a:pt x="1661" y="2238"/>
                  </a:cubicBezTo>
                  <a:cubicBezTo>
                    <a:pt x="1739" y="2238"/>
                    <a:pt x="1845" y="2223"/>
                    <a:pt x="1960" y="2161"/>
                  </a:cubicBezTo>
                  <a:cubicBezTo>
                    <a:pt x="2141" y="2066"/>
                    <a:pt x="2215" y="1656"/>
                    <a:pt x="2215" y="1656"/>
                  </a:cubicBezTo>
                  <a:cubicBezTo>
                    <a:pt x="2215" y="1656"/>
                    <a:pt x="2598" y="1448"/>
                    <a:pt x="2437" y="1147"/>
                  </a:cubicBezTo>
                  <a:cubicBezTo>
                    <a:pt x="2301" y="895"/>
                    <a:pt x="1639" y="287"/>
                    <a:pt x="1372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046;p21">
              <a:extLst>
                <a:ext uri="{FF2B5EF4-FFF2-40B4-BE49-F238E27FC236}">
                  <a16:creationId xmlns:a16="http://schemas.microsoft.com/office/drawing/2014/main" id="{96334290-1ACC-5F79-967B-13B5859FFF82}"/>
                </a:ext>
              </a:extLst>
            </p:cNvPr>
            <p:cNvSpPr/>
            <p:nvPr/>
          </p:nvSpPr>
          <p:spPr>
            <a:xfrm flipH="1">
              <a:off x="7926136" y="2714807"/>
              <a:ext cx="271125" cy="105450"/>
            </a:xfrm>
            <a:custGeom>
              <a:avLst/>
              <a:gdLst/>
              <a:ahLst/>
              <a:cxnLst/>
              <a:rect l="l" t="t" r="r" b="b"/>
              <a:pathLst>
                <a:path w="4841" h="1835" extrusionOk="0">
                  <a:moveTo>
                    <a:pt x="3269" y="1"/>
                  </a:moveTo>
                  <a:cubicBezTo>
                    <a:pt x="2709" y="1"/>
                    <a:pt x="1908" y="23"/>
                    <a:pt x="1056" y="134"/>
                  </a:cubicBezTo>
                  <a:cubicBezTo>
                    <a:pt x="0" y="274"/>
                    <a:pt x="462" y="1834"/>
                    <a:pt x="462" y="1834"/>
                  </a:cubicBezTo>
                  <a:cubicBezTo>
                    <a:pt x="462" y="1834"/>
                    <a:pt x="4640" y="1776"/>
                    <a:pt x="4742" y="1584"/>
                  </a:cubicBezTo>
                  <a:cubicBezTo>
                    <a:pt x="4841" y="1394"/>
                    <a:pt x="4786" y="765"/>
                    <a:pt x="4615" y="414"/>
                  </a:cubicBezTo>
                  <a:cubicBezTo>
                    <a:pt x="4492" y="158"/>
                    <a:pt x="4295" y="18"/>
                    <a:pt x="3827" y="7"/>
                  </a:cubicBezTo>
                  <a:cubicBezTo>
                    <a:pt x="3691" y="4"/>
                    <a:pt x="3500" y="1"/>
                    <a:pt x="326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048;p21">
              <a:extLst>
                <a:ext uri="{FF2B5EF4-FFF2-40B4-BE49-F238E27FC236}">
                  <a16:creationId xmlns:a16="http://schemas.microsoft.com/office/drawing/2014/main" id="{D6561DE6-932F-053F-2AF7-563012CADD4F}"/>
                </a:ext>
              </a:extLst>
            </p:cNvPr>
            <p:cNvSpPr/>
            <p:nvPr/>
          </p:nvSpPr>
          <p:spPr>
            <a:xfrm flipH="1">
              <a:off x="7999110" y="2322597"/>
              <a:ext cx="86361" cy="53156"/>
            </a:xfrm>
            <a:custGeom>
              <a:avLst/>
              <a:gdLst/>
              <a:ahLst/>
              <a:cxnLst/>
              <a:rect l="l" t="t" r="r" b="b"/>
              <a:pathLst>
                <a:path w="1542" h="925" extrusionOk="0">
                  <a:moveTo>
                    <a:pt x="1327" y="1"/>
                  </a:moveTo>
                  <a:cubicBezTo>
                    <a:pt x="996" y="1"/>
                    <a:pt x="0" y="708"/>
                    <a:pt x="145" y="866"/>
                  </a:cubicBezTo>
                  <a:cubicBezTo>
                    <a:pt x="182" y="907"/>
                    <a:pt x="236" y="925"/>
                    <a:pt x="301" y="925"/>
                  </a:cubicBezTo>
                  <a:cubicBezTo>
                    <a:pt x="704" y="925"/>
                    <a:pt x="1542" y="242"/>
                    <a:pt x="1418" y="40"/>
                  </a:cubicBezTo>
                  <a:cubicBezTo>
                    <a:pt x="1402" y="13"/>
                    <a:pt x="1370" y="1"/>
                    <a:pt x="1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049;p21">
              <a:extLst>
                <a:ext uri="{FF2B5EF4-FFF2-40B4-BE49-F238E27FC236}">
                  <a16:creationId xmlns:a16="http://schemas.microsoft.com/office/drawing/2014/main" id="{30553ABC-84BF-CDE2-5AE8-837B87C671B2}"/>
                </a:ext>
              </a:extLst>
            </p:cNvPr>
            <p:cNvSpPr/>
            <p:nvPr/>
          </p:nvSpPr>
          <p:spPr>
            <a:xfrm flipH="1">
              <a:off x="7715882" y="2303806"/>
              <a:ext cx="45589" cy="23963"/>
            </a:xfrm>
            <a:custGeom>
              <a:avLst/>
              <a:gdLst/>
              <a:ahLst/>
              <a:cxnLst/>
              <a:rect l="l" t="t" r="r" b="b"/>
              <a:pathLst>
                <a:path w="814" h="417" extrusionOk="0">
                  <a:moveTo>
                    <a:pt x="211" y="1"/>
                  </a:moveTo>
                  <a:cubicBezTo>
                    <a:pt x="141" y="1"/>
                    <a:pt x="87" y="23"/>
                    <a:pt x="67" y="77"/>
                  </a:cubicBezTo>
                  <a:cubicBezTo>
                    <a:pt x="0" y="257"/>
                    <a:pt x="407" y="416"/>
                    <a:pt x="599" y="416"/>
                  </a:cubicBezTo>
                  <a:cubicBezTo>
                    <a:pt x="643" y="416"/>
                    <a:pt x="675" y="408"/>
                    <a:pt x="689" y="391"/>
                  </a:cubicBezTo>
                  <a:cubicBezTo>
                    <a:pt x="814" y="229"/>
                    <a:pt x="435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050;p21">
              <a:extLst>
                <a:ext uri="{FF2B5EF4-FFF2-40B4-BE49-F238E27FC236}">
                  <a16:creationId xmlns:a16="http://schemas.microsoft.com/office/drawing/2014/main" id="{2A4670E3-F114-1D70-513B-7C9B4ACA9786}"/>
                </a:ext>
              </a:extLst>
            </p:cNvPr>
            <p:cNvSpPr/>
            <p:nvPr/>
          </p:nvSpPr>
          <p:spPr>
            <a:xfrm flipH="1">
              <a:off x="7829970" y="2458334"/>
              <a:ext cx="99075" cy="46030"/>
            </a:xfrm>
            <a:custGeom>
              <a:avLst/>
              <a:gdLst/>
              <a:ahLst/>
              <a:cxnLst/>
              <a:rect l="l" t="t" r="r" b="b"/>
              <a:pathLst>
                <a:path w="1769" h="801" extrusionOk="0">
                  <a:moveTo>
                    <a:pt x="92" y="0"/>
                  </a:moveTo>
                  <a:cubicBezTo>
                    <a:pt x="83" y="0"/>
                    <a:pt x="74" y="2"/>
                    <a:pt x="65" y="5"/>
                  </a:cubicBezTo>
                  <a:cubicBezTo>
                    <a:pt x="24" y="19"/>
                    <a:pt x="1" y="63"/>
                    <a:pt x="18" y="104"/>
                  </a:cubicBezTo>
                  <a:cubicBezTo>
                    <a:pt x="21" y="115"/>
                    <a:pt x="274" y="801"/>
                    <a:pt x="1162" y="801"/>
                  </a:cubicBezTo>
                  <a:cubicBezTo>
                    <a:pt x="1321" y="801"/>
                    <a:pt x="1499" y="777"/>
                    <a:pt x="1701" y="726"/>
                  </a:cubicBezTo>
                  <a:cubicBezTo>
                    <a:pt x="1742" y="716"/>
                    <a:pt x="1769" y="671"/>
                    <a:pt x="1756" y="630"/>
                  </a:cubicBezTo>
                  <a:cubicBezTo>
                    <a:pt x="1747" y="593"/>
                    <a:pt x="1716" y="570"/>
                    <a:pt x="1679" y="570"/>
                  </a:cubicBezTo>
                  <a:cubicBezTo>
                    <a:pt x="1673" y="570"/>
                    <a:pt x="1666" y="571"/>
                    <a:pt x="1660" y="572"/>
                  </a:cubicBezTo>
                  <a:cubicBezTo>
                    <a:pt x="1470" y="621"/>
                    <a:pt x="1302" y="642"/>
                    <a:pt x="1155" y="642"/>
                  </a:cubicBezTo>
                  <a:cubicBezTo>
                    <a:pt x="389" y="642"/>
                    <a:pt x="176" y="82"/>
                    <a:pt x="165" y="54"/>
                  </a:cubicBezTo>
                  <a:cubicBezTo>
                    <a:pt x="154" y="22"/>
                    <a:pt x="12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051;p21">
              <a:extLst>
                <a:ext uri="{FF2B5EF4-FFF2-40B4-BE49-F238E27FC236}">
                  <a16:creationId xmlns:a16="http://schemas.microsoft.com/office/drawing/2014/main" id="{F9C73C95-0DD4-9C29-4418-1F19F654427E}"/>
                </a:ext>
              </a:extLst>
            </p:cNvPr>
            <p:cNvSpPr/>
            <p:nvPr/>
          </p:nvSpPr>
          <p:spPr>
            <a:xfrm flipH="1">
              <a:off x="7735485" y="2362077"/>
              <a:ext cx="26435" cy="46950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052;p21">
              <a:extLst>
                <a:ext uri="{FF2B5EF4-FFF2-40B4-BE49-F238E27FC236}">
                  <a16:creationId xmlns:a16="http://schemas.microsoft.com/office/drawing/2014/main" id="{1A010E35-7DBE-8602-6446-F2686ABA0325}"/>
                </a:ext>
              </a:extLst>
            </p:cNvPr>
            <p:cNvSpPr/>
            <p:nvPr/>
          </p:nvSpPr>
          <p:spPr>
            <a:xfrm flipH="1">
              <a:off x="7738396" y="2369892"/>
              <a:ext cx="6720" cy="11895"/>
            </a:xfrm>
            <a:custGeom>
              <a:avLst/>
              <a:gdLst/>
              <a:ahLst/>
              <a:cxnLst/>
              <a:rect l="l" t="t" r="r" b="b"/>
              <a:pathLst>
                <a:path w="120" h="207" extrusionOk="0">
                  <a:moveTo>
                    <a:pt x="51" y="1"/>
                  </a:moveTo>
                  <a:cubicBezTo>
                    <a:pt x="49" y="1"/>
                    <a:pt x="47" y="1"/>
                    <a:pt x="45" y="2"/>
                  </a:cubicBezTo>
                  <a:cubicBezTo>
                    <a:pt x="18" y="5"/>
                    <a:pt x="0" y="53"/>
                    <a:pt x="8" y="107"/>
                  </a:cubicBezTo>
                  <a:cubicBezTo>
                    <a:pt x="14" y="163"/>
                    <a:pt x="39" y="207"/>
                    <a:pt x="69" y="207"/>
                  </a:cubicBezTo>
                  <a:cubicBezTo>
                    <a:pt x="70" y="207"/>
                    <a:pt x="71" y="207"/>
                    <a:pt x="72" y="206"/>
                  </a:cubicBezTo>
                  <a:cubicBezTo>
                    <a:pt x="99" y="203"/>
                    <a:pt x="120" y="152"/>
                    <a:pt x="110" y="97"/>
                  </a:cubicBezTo>
                  <a:cubicBezTo>
                    <a:pt x="103" y="43"/>
                    <a:pt x="79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053;p21">
              <a:extLst>
                <a:ext uri="{FF2B5EF4-FFF2-40B4-BE49-F238E27FC236}">
                  <a16:creationId xmlns:a16="http://schemas.microsoft.com/office/drawing/2014/main" id="{B156AE4F-7FBC-21B2-98F1-F30E0D1269C4}"/>
                </a:ext>
              </a:extLst>
            </p:cNvPr>
            <p:cNvSpPr/>
            <p:nvPr/>
          </p:nvSpPr>
          <p:spPr>
            <a:xfrm flipH="1">
              <a:off x="7974298" y="2385466"/>
              <a:ext cx="38644" cy="59477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054;p21">
              <a:extLst>
                <a:ext uri="{FF2B5EF4-FFF2-40B4-BE49-F238E27FC236}">
                  <a16:creationId xmlns:a16="http://schemas.microsoft.com/office/drawing/2014/main" id="{E00158F1-F49D-5F56-6C90-68847144B8E3}"/>
                </a:ext>
              </a:extLst>
            </p:cNvPr>
            <p:cNvSpPr/>
            <p:nvPr/>
          </p:nvSpPr>
          <p:spPr>
            <a:xfrm flipH="1">
              <a:off x="7979842" y="2397189"/>
              <a:ext cx="7673" cy="13505"/>
            </a:xfrm>
            <a:custGeom>
              <a:avLst/>
              <a:gdLst/>
              <a:ahLst/>
              <a:cxnLst/>
              <a:rect l="l" t="t" r="r" b="b"/>
              <a:pathLst>
                <a:path w="137" h="235" extrusionOk="0">
                  <a:moveTo>
                    <a:pt x="58" y="1"/>
                  </a:moveTo>
                  <a:cubicBezTo>
                    <a:pt x="57" y="1"/>
                    <a:pt x="56" y="1"/>
                    <a:pt x="55" y="1"/>
                  </a:cubicBezTo>
                  <a:cubicBezTo>
                    <a:pt x="21" y="4"/>
                    <a:pt x="0" y="62"/>
                    <a:pt x="10" y="124"/>
                  </a:cubicBezTo>
                  <a:cubicBezTo>
                    <a:pt x="17" y="185"/>
                    <a:pt x="47" y="234"/>
                    <a:pt x="77" y="234"/>
                  </a:cubicBezTo>
                  <a:cubicBezTo>
                    <a:pt x="78" y="234"/>
                    <a:pt x="80" y="234"/>
                    <a:pt x="82" y="234"/>
                  </a:cubicBezTo>
                  <a:cubicBezTo>
                    <a:pt x="116" y="230"/>
                    <a:pt x="137" y="175"/>
                    <a:pt x="126" y="111"/>
                  </a:cubicBezTo>
                  <a:cubicBezTo>
                    <a:pt x="120" y="47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055;p21">
              <a:extLst>
                <a:ext uri="{FF2B5EF4-FFF2-40B4-BE49-F238E27FC236}">
                  <a16:creationId xmlns:a16="http://schemas.microsoft.com/office/drawing/2014/main" id="{A8218F93-11D7-DDD4-5975-8507E7FD452E}"/>
                </a:ext>
              </a:extLst>
            </p:cNvPr>
            <p:cNvSpPr/>
            <p:nvPr/>
          </p:nvSpPr>
          <p:spPr>
            <a:xfrm flipH="1">
              <a:off x="7999110" y="2322712"/>
              <a:ext cx="86305" cy="53213"/>
            </a:xfrm>
            <a:custGeom>
              <a:avLst/>
              <a:gdLst/>
              <a:ahLst/>
              <a:cxnLst/>
              <a:rect l="l" t="t" r="r" b="b"/>
              <a:pathLst>
                <a:path w="1541" h="926" extrusionOk="0">
                  <a:moveTo>
                    <a:pt x="1325" y="0"/>
                  </a:moveTo>
                  <a:cubicBezTo>
                    <a:pt x="994" y="0"/>
                    <a:pt x="1" y="706"/>
                    <a:pt x="144" y="864"/>
                  </a:cubicBezTo>
                  <a:cubicBezTo>
                    <a:pt x="178" y="905"/>
                    <a:pt x="233" y="925"/>
                    <a:pt x="301" y="925"/>
                  </a:cubicBezTo>
                  <a:cubicBezTo>
                    <a:pt x="704" y="925"/>
                    <a:pt x="1540" y="239"/>
                    <a:pt x="1417" y="38"/>
                  </a:cubicBezTo>
                  <a:cubicBezTo>
                    <a:pt x="1400" y="10"/>
                    <a:pt x="1369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056;p21">
              <a:extLst>
                <a:ext uri="{FF2B5EF4-FFF2-40B4-BE49-F238E27FC236}">
                  <a16:creationId xmlns:a16="http://schemas.microsoft.com/office/drawing/2014/main" id="{4E132D3E-FF43-F4DE-05B0-10FF07CBF933}"/>
                </a:ext>
              </a:extLst>
            </p:cNvPr>
            <p:cNvSpPr/>
            <p:nvPr/>
          </p:nvSpPr>
          <p:spPr>
            <a:xfrm flipH="1">
              <a:off x="7891267" y="2457858"/>
              <a:ext cx="37748" cy="39077"/>
            </a:xfrm>
            <a:custGeom>
              <a:avLst/>
              <a:gdLst/>
              <a:ahLst/>
              <a:cxnLst/>
              <a:rect l="l" t="t" r="r" b="b"/>
              <a:pathLst>
                <a:path w="674" h="680" extrusionOk="0">
                  <a:moveTo>
                    <a:pt x="92" y="1"/>
                  </a:moveTo>
                  <a:cubicBezTo>
                    <a:pt x="83" y="1"/>
                    <a:pt x="72" y="4"/>
                    <a:pt x="65" y="7"/>
                  </a:cubicBezTo>
                  <a:cubicBezTo>
                    <a:pt x="24" y="21"/>
                    <a:pt x="1" y="65"/>
                    <a:pt x="18" y="106"/>
                  </a:cubicBezTo>
                  <a:cubicBezTo>
                    <a:pt x="18" y="114"/>
                    <a:pt x="158" y="486"/>
                    <a:pt x="581" y="680"/>
                  </a:cubicBezTo>
                  <a:cubicBezTo>
                    <a:pt x="612" y="639"/>
                    <a:pt x="642" y="595"/>
                    <a:pt x="673" y="554"/>
                  </a:cubicBezTo>
                  <a:cubicBezTo>
                    <a:pt x="294" y="393"/>
                    <a:pt x="174" y="76"/>
                    <a:pt x="165" y="56"/>
                  </a:cubicBezTo>
                  <a:cubicBezTo>
                    <a:pt x="154" y="21"/>
                    <a:pt x="124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057;p21">
              <a:extLst>
                <a:ext uri="{FF2B5EF4-FFF2-40B4-BE49-F238E27FC236}">
                  <a16:creationId xmlns:a16="http://schemas.microsoft.com/office/drawing/2014/main" id="{51A769FF-53B5-AD83-332A-FA33DAF655B1}"/>
                </a:ext>
              </a:extLst>
            </p:cNvPr>
            <p:cNvSpPr/>
            <p:nvPr/>
          </p:nvSpPr>
          <p:spPr>
            <a:xfrm flipH="1">
              <a:off x="7974298" y="2385466"/>
              <a:ext cx="38644" cy="59477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512" y="205"/>
                  </a:moveTo>
                  <a:cubicBezTo>
                    <a:pt x="543" y="205"/>
                    <a:pt x="574" y="253"/>
                    <a:pt x="580" y="315"/>
                  </a:cubicBezTo>
                  <a:cubicBezTo>
                    <a:pt x="591" y="379"/>
                    <a:pt x="570" y="434"/>
                    <a:pt x="536" y="438"/>
                  </a:cubicBezTo>
                  <a:lnTo>
                    <a:pt x="533" y="438"/>
                  </a:lnTo>
                  <a:cubicBezTo>
                    <a:pt x="502" y="438"/>
                    <a:pt x="471" y="393"/>
                    <a:pt x="464" y="328"/>
                  </a:cubicBezTo>
                  <a:cubicBezTo>
                    <a:pt x="454" y="266"/>
                    <a:pt x="475" y="208"/>
                    <a:pt x="509" y="205"/>
                  </a:cubicBezTo>
                  <a:close/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058;p21">
              <a:extLst>
                <a:ext uri="{FF2B5EF4-FFF2-40B4-BE49-F238E27FC236}">
                  <a16:creationId xmlns:a16="http://schemas.microsoft.com/office/drawing/2014/main" id="{023EDCE8-F3EC-03B7-3DFB-11B5F73C9279}"/>
                </a:ext>
              </a:extLst>
            </p:cNvPr>
            <p:cNvSpPr/>
            <p:nvPr/>
          </p:nvSpPr>
          <p:spPr>
            <a:xfrm flipH="1">
              <a:off x="7979842" y="2397189"/>
              <a:ext cx="7673" cy="13447"/>
            </a:xfrm>
            <a:custGeom>
              <a:avLst/>
              <a:gdLst/>
              <a:ahLst/>
              <a:cxnLst/>
              <a:rect l="l" t="t" r="r" b="b"/>
              <a:pathLst>
                <a:path w="137" h="234" extrusionOk="0">
                  <a:moveTo>
                    <a:pt x="55" y="1"/>
                  </a:moveTo>
                  <a:cubicBezTo>
                    <a:pt x="21" y="4"/>
                    <a:pt x="0" y="62"/>
                    <a:pt x="10" y="124"/>
                  </a:cubicBezTo>
                  <a:cubicBezTo>
                    <a:pt x="17" y="189"/>
                    <a:pt x="48" y="234"/>
                    <a:pt x="79" y="234"/>
                  </a:cubicBezTo>
                  <a:lnTo>
                    <a:pt x="82" y="234"/>
                  </a:lnTo>
                  <a:cubicBezTo>
                    <a:pt x="116" y="230"/>
                    <a:pt x="137" y="175"/>
                    <a:pt x="126" y="111"/>
                  </a:cubicBezTo>
                  <a:cubicBezTo>
                    <a:pt x="120" y="49"/>
                    <a:pt x="89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059;p21">
              <a:extLst>
                <a:ext uri="{FF2B5EF4-FFF2-40B4-BE49-F238E27FC236}">
                  <a16:creationId xmlns:a16="http://schemas.microsoft.com/office/drawing/2014/main" id="{BDC18CED-1549-11C3-51EF-43D479BCD616}"/>
                </a:ext>
              </a:extLst>
            </p:cNvPr>
            <p:cNvSpPr/>
            <p:nvPr/>
          </p:nvSpPr>
          <p:spPr>
            <a:xfrm flipH="1">
              <a:off x="8252093" y="2572060"/>
              <a:ext cx="105795" cy="69475"/>
            </a:xfrm>
            <a:custGeom>
              <a:avLst/>
              <a:gdLst/>
              <a:ahLst/>
              <a:cxnLst/>
              <a:rect l="l" t="t" r="r" b="b"/>
              <a:pathLst>
                <a:path w="1889" h="1209" extrusionOk="0">
                  <a:moveTo>
                    <a:pt x="977" y="0"/>
                  </a:moveTo>
                  <a:cubicBezTo>
                    <a:pt x="867" y="0"/>
                    <a:pt x="770" y="18"/>
                    <a:pt x="697" y="38"/>
                  </a:cubicBezTo>
                  <a:cubicBezTo>
                    <a:pt x="360" y="133"/>
                    <a:pt x="76" y="392"/>
                    <a:pt x="12" y="673"/>
                  </a:cubicBezTo>
                  <a:cubicBezTo>
                    <a:pt x="1" y="714"/>
                    <a:pt x="28" y="758"/>
                    <a:pt x="69" y="764"/>
                  </a:cubicBezTo>
                  <a:cubicBezTo>
                    <a:pt x="77" y="767"/>
                    <a:pt x="85" y="768"/>
                    <a:pt x="92" y="768"/>
                  </a:cubicBezTo>
                  <a:cubicBezTo>
                    <a:pt x="127" y="768"/>
                    <a:pt x="157" y="743"/>
                    <a:pt x="165" y="706"/>
                  </a:cubicBezTo>
                  <a:cubicBezTo>
                    <a:pt x="220" y="484"/>
                    <a:pt x="458" y="269"/>
                    <a:pt x="738" y="191"/>
                  </a:cubicBezTo>
                  <a:cubicBezTo>
                    <a:pt x="800" y="173"/>
                    <a:pt x="882" y="158"/>
                    <a:pt x="975" y="158"/>
                  </a:cubicBezTo>
                  <a:cubicBezTo>
                    <a:pt x="1118" y="158"/>
                    <a:pt x="1288" y="194"/>
                    <a:pt x="1462" y="314"/>
                  </a:cubicBezTo>
                  <a:cubicBezTo>
                    <a:pt x="1277" y="324"/>
                    <a:pt x="1028" y="365"/>
                    <a:pt x="878" y="505"/>
                  </a:cubicBezTo>
                  <a:cubicBezTo>
                    <a:pt x="790" y="591"/>
                    <a:pt x="749" y="700"/>
                    <a:pt x="755" y="829"/>
                  </a:cubicBezTo>
                  <a:cubicBezTo>
                    <a:pt x="762" y="983"/>
                    <a:pt x="817" y="1092"/>
                    <a:pt x="919" y="1157"/>
                  </a:cubicBezTo>
                  <a:cubicBezTo>
                    <a:pt x="984" y="1194"/>
                    <a:pt x="1059" y="1208"/>
                    <a:pt x="1131" y="1208"/>
                  </a:cubicBezTo>
                  <a:cubicBezTo>
                    <a:pt x="1291" y="1208"/>
                    <a:pt x="1441" y="1144"/>
                    <a:pt x="1466" y="1133"/>
                  </a:cubicBezTo>
                  <a:cubicBezTo>
                    <a:pt x="1503" y="1116"/>
                    <a:pt x="1523" y="1068"/>
                    <a:pt x="1503" y="1027"/>
                  </a:cubicBezTo>
                  <a:cubicBezTo>
                    <a:pt x="1491" y="1000"/>
                    <a:pt x="1462" y="982"/>
                    <a:pt x="1432" y="982"/>
                  </a:cubicBezTo>
                  <a:cubicBezTo>
                    <a:pt x="1421" y="982"/>
                    <a:pt x="1410" y="984"/>
                    <a:pt x="1400" y="990"/>
                  </a:cubicBezTo>
                  <a:cubicBezTo>
                    <a:pt x="1353" y="1011"/>
                    <a:pt x="1235" y="1051"/>
                    <a:pt x="1130" y="1051"/>
                  </a:cubicBezTo>
                  <a:cubicBezTo>
                    <a:pt x="1082" y="1051"/>
                    <a:pt x="1036" y="1043"/>
                    <a:pt x="1001" y="1021"/>
                  </a:cubicBezTo>
                  <a:cubicBezTo>
                    <a:pt x="946" y="986"/>
                    <a:pt x="916" y="922"/>
                    <a:pt x="913" y="822"/>
                  </a:cubicBezTo>
                  <a:cubicBezTo>
                    <a:pt x="909" y="737"/>
                    <a:pt x="933" y="673"/>
                    <a:pt x="987" y="621"/>
                  </a:cubicBezTo>
                  <a:cubicBezTo>
                    <a:pt x="1116" y="498"/>
                    <a:pt x="1380" y="469"/>
                    <a:pt x="1554" y="469"/>
                  </a:cubicBezTo>
                  <a:cubicBezTo>
                    <a:pt x="1603" y="469"/>
                    <a:pt x="1644" y="471"/>
                    <a:pt x="1674" y="474"/>
                  </a:cubicBezTo>
                  <a:lnTo>
                    <a:pt x="1888" y="495"/>
                  </a:lnTo>
                  <a:lnTo>
                    <a:pt x="1888" y="495"/>
                  </a:lnTo>
                  <a:lnTo>
                    <a:pt x="1735" y="341"/>
                  </a:lnTo>
                  <a:cubicBezTo>
                    <a:pt x="1471" y="71"/>
                    <a:pt x="1196" y="0"/>
                    <a:pt x="977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060;p21">
              <a:extLst>
                <a:ext uri="{FF2B5EF4-FFF2-40B4-BE49-F238E27FC236}">
                  <a16:creationId xmlns:a16="http://schemas.microsoft.com/office/drawing/2014/main" id="{6032EC0E-03C6-2DC8-6DED-32AA0E9D1E0A}"/>
                </a:ext>
              </a:extLst>
            </p:cNvPr>
            <p:cNvSpPr/>
            <p:nvPr/>
          </p:nvSpPr>
          <p:spPr>
            <a:xfrm flipH="1">
              <a:off x="7715770" y="2303863"/>
              <a:ext cx="45589" cy="23791"/>
            </a:xfrm>
            <a:custGeom>
              <a:avLst/>
              <a:gdLst/>
              <a:ahLst/>
              <a:cxnLst/>
              <a:rect l="l" t="t" r="r" b="b"/>
              <a:pathLst>
                <a:path w="814" h="414" extrusionOk="0">
                  <a:moveTo>
                    <a:pt x="208" y="0"/>
                  </a:moveTo>
                  <a:cubicBezTo>
                    <a:pt x="140" y="0"/>
                    <a:pt x="86" y="21"/>
                    <a:pt x="65" y="76"/>
                  </a:cubicBezTo>
                  <a:cubicBezTo>
                    <a:pt x="0" y="256"/>
                    <a:pt x="403" y="413"/>
                    <a:pt x="594" y="413"/>
                  </a:cubicBezTo>
                  <a:cubicBezTo>
                    <a:pt x="639" y="413"/>
                    <a:pt x="673" y="407"/>
                    <a:pt x="687" y="390"/>
                  </a:cubicBezTo>
                  <a:cubicBezTo>
                    <a:pt x="813" y="229"/>
                    <a:pt x="43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061;p21">
              <a:extLst>
                <a:ext uri="{FF2B5EF4-FFF2-40B4-BE49-F238E27FC236}">
                  <a16:creationId xmlns:a16="http://schemas.microsoft.com/office/drawing/2014/main" id="{E24A45F9-6479-0D86-47DD-8491EA73CF8C}"/>
                </a:ext>
              </a:extLst>
            </p:cNvPr>
            <p:cNvSpPr/>
            <p:nvPr/>
          </p:nvSpPr>
          <p:spPr>
            <a:xfrm flipH="1">
              <a:off x="7695160" y="2406613"/>
              <a:ext cx="12489" cy="85968"/>
            </a:xfrm>
            <a:custGeom>
              <a:avLst/>
              <a:gdLst/>
              <a:ahLst/>
              <a:cxnLst/>
              <a:rect l="l" t="t" r="r" b="b"/>
              <a:pathLst>
                <a:path w="223" h="1496" extrusionOk="0">
                  <a:moveTo>
                    <a:pt x="223" y="1493"/>
                  </a:moveTo>
                  <a:lnTo>
                    <a:pt x="223" y="1496"/>
                  </a:lnTo>
                  <a:lnTo>
                    <a:pt x="223" y="1493"/>
                  </a:lnTo>
                  <a:close/>
                  <a:moveTo>
                    <a:pt x="223" y="1486"/>
                  </a:moveTo>
                  <a:lnTo>
                    <a:pt x="223" y="1493"/>
                  </a:lnTo>
                  <a:lnTo>
                    <a:pt x="223" y="1486"/>
                  </a:lnTo>
                  <a:close/>
                  <a:moveTo>
                    <a:pt x="199" y="1045"/>
                  </a:moveTo>
                  <a:lnTo>
                    <a:pt x="199" y="1045"/>
                  </a:lnTo>
                  <a:lnTo>
                    <a:pt x="199" y="1045"/>
                  </a:lnTo>
                  <a:close/>
                  <a:moveTo>
                    <a:pt x="199" y="1039"/>
                  </a:moveTo>
                  <a:lnTo>
                    <a:pt x="199" y="1039"/>
                  </a:lnTo>
                  <a:lnTo>
                    <a:pt x="199" y="1039"/>
                  </a:lnTo>
                  <a:close/>
                  <a:moveTo>
                    <a:pt x="199" y="1032"/>
                  </a:moveTo>
                  <a:lnTo>
                    <a:pt x="199" y="1032"/>
                  </a:lnTo>
                  <a:lnTo>
                    <a:pt x="199" y="1032"/>
                  </a:lnTo>
                  <a:close/>
                  <a:moveTo>
                    <a:pt x="199" y="1025"/>
                  </a:moveTo>
                  <a:lnTo>
                    <a:pt x="199" y="1028"/>
                  </a:lnTo>
                  <a:lnTo>
                    <a:pt x="199" y="1025"/>
                  </a:lnTo>
                  <a:close/>
                  <a:moveTo>
                    <a:pt x="195" y="1018"/>
                  </a:moveTo>
                  <a:lnTo>
                    <a:pt x="195" y="1022"/>
                  </a:lnTo>
                  <a:lnTo>
                    <a:pt x="195" y="1018"/>
                  </a:lnTo>
                  <a:close/>
                  <a:moveTo>
                    <a:pt x="195" y="1015"/>
                  </a:moveTo>
                  <a:lnTo>
                    <a:pt x="195" y="1015"/>
                  </a:lnTo>
                  <a:lnTo>
                    <a:pt x="195" y="1015"/>
                  </a:lnTo>
                  <a:close/>
                  <a:moveTo>
                    <a:pt x="195" y="1008"/>
                  </a:moveTo>
                  <a:lnTo>
                    <a:pt x="195" y="1008"/>
                  </a:lnTo>
                  <a:lnTo>
                    <a:pt x="195" y="1008"/>
                  </a:lnTo>
                  <a:close/>
                  <a:moveTo>
                    <a:pt x="195" y="1001"/>
                  </a:moveTo>
                  <a:lnTo>
                    <a:pt x="195" y="1004"/>
                  </a:lnTo>
                  <a:lnTo>
                    <a:pt x="195" y="1001"/>
                  </a:lnTo>
                  <a:close/>
                  <a:moveTo>
                    <a:pt x="195" y="995"/>
                  </a:moveTo>
                  <a:lnTo>
                    <a:pt x="195" y="998"/>
                  </a:lnTo>
                  <a:lnTo>
                    <a:pt x="195" y="995"/>
                  </a:lnTo>
                  <a:close/>
                  <a:moveTo>
                    <a:pt x="192" y="987"/>
                  </a:moveTo>
                  <a:cubicBezTo>
                    <a:pt x="192" y="991"/>
                    <a:pt x="192" y="991"/>
                    <a:pt x="195" y="991"/>
                  </a:cubicBezTo>
                  <a:cubicBezTo>
                    <a:pt x="192" y="991"/>
                    <a:pt x="192" y="991"/>
                    <a:pt x="192" y="987"/>
                  </a:cubicBezTo>
                  <a:close/>
                  <a:moveTo>
                    <a:pt x="192" y="981"/>
                  </a:moveTo>
                  <a:lnTo>
                    <a:pt x="192" y="987"/>
                  </a:lnTo>
                  <a:lnTo>
                    <a:pt x="192" y="981"/>
                  </a:lnTo>
                  <a:close/>
                  <a:moveTo>
                    <a:pt x="192" y="977"/>
                  </a:moveTo>
                  <a:lnTo>
                    <a:pt x="192" y="981"/>
                  </a:lnTo>
                  <a:lnTo>
                    <a:pt x="192" y="977"/>
                  </a:lnTo>
                  <a:close/>
                  <a:moveTo>
                    <a:pt x="192" y="971"/>
                  </a:moveTo>
                  <a:lnTo>
                    <a:pt x="192" y="974"/>
                  </a:lnTo>
                  <a:lnTo>
                    <a:pt x="192" y="971"/>
                  </a:lnTo>
                  <a:close/>
                  <a:moveTo>
                    <a:pt x="192" y="963"/>
                  </a:moveTo>
                  <a:lnTo>
                    <a:pt x="192" y="971"/>
                  </a:lnTo>
                  <a:lnTo>
                    <a:pt x="192" y="963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72" y="302"/>
                    <a:pt x="147" y="626"/>
                    <a:pt x="192" y="963"/>
                  </a:cubicBezTo>
                  <a:cubicBezTo>
                    <a:pt x="147" y="626"/>
                    <a:pt x="72" y="302"/>
                    <a:pt x="1" y="1"/>
                  </a:cubicBez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062;p21">
              <a:extLst>
                <a:ext uri="{FF2B5EF4-FFF2-40B4-BE49-F238E27FC236}">
                  <a16:creationId xmlns:a16="http://schemas.microsoft.com/office/drawing/2014/main" id="{6BDFA5E6-7483-04BD-E081-DA0D52CEA1F7}"/>
                </a:ext>
              </a:extLst>
            </p:cNvPr>
            <p:cNvSpPr/>
            <p:nvPr/>
          </p:nvSpPr>
          <p:spPr>
            <a:xfrm flipH="1">
              <a:off x="7735485" y="2362077"/>
              <a:ext cx="26435" cy="46950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349" y="134"/>
                  </a:moveTo>
                  <a:cubicBezTo>
                    <a:pt x="379" y="134"/>
                    <a:pt x="403" y="179"/>
                    <a:pt x="410" y="233"/>
                  </a:cubicBezTo>
                  <a:cubicBezTo>
                    <a:pt x="420" y="288"/>
                    <a:pt x="399" y="339"/>
                    <a:pt x="372" y="342"/>
                  </a:cubicBezTo>
                  <a:lnTo>
                    <a:pt x="369" y="342"/>
                  </a:lnTo>
                  <a:cubicBezTo>
                    <a:pt x="341" y="342"/>
                    <a:pt x="314" y="298"/>
                    <a:pt x="308" y="243"/>
                  </a:cubicBezTo>
                  <a:cubicBezTo>
                    <a:pt x="300" y="189"/>
                    <a:pt x="318" y="141"/>
                    <a:pt x="345" y="138"/>
                  </a:cubicBezTo>
                  <a:lnTo>
                    <a:pt x="349" y="134"/>
                  </a:lnTo>
                  <a:close/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063;p21">
              <a:extLst>
                <a:ext uri="{FF2B5EF4-FFF2-40B4-BE49-F238E27FC236}">
                  <a16:creationId xmlns:a16="http://schemas.microsoft.com/office/drawing/2014/main" id="{0E3592A6-1230-F5F4-0B62-51964B8CA02F}"/>
                </a:ext>
              </a:extLst>
            </p:cNvPr>
            <p:cNvSpPr/>
            <p:nvPr/>
          </p:nvSpPr>
          <p:spPr>
            <a:xfrm flipH="1">
              <a:off x="7738396" y="2369778"/>
              <a:ext cx="6720" cy="12010"/>
            </a:xfrm>
            <a:custGeom>
              <a:avLst/>
              <a:gdLst/>
              <a:ahLst/>
              <a:cxnLst/>
              <a:rect l="l" t="t" r="r" b="b"/>
              <a:pathLst>
                <a:path w="120" h="209" extrusionOk="0">
                  <a:moveTo>
                    <a:pt x="49" y="0"/>
                  </a:moveTo>
                  <a:lnTo>
                    <a:pt x="45" y="4"/>
                  </a:lnTo>
                  <a:cubicBezTo>
                    <a:pt x="18" y="7"/>
                    <a:pt x="0" y="55"/>
                    <a:pt x="8" y="109"/>
                  </a:cubicBezTo>
                  <a:cubicBezTo>
                    <a:pt x="14" y="164"/>
                    <a:pt x="41" y="208"/>
                    <a:pt x="69" y="208"/>
                  </a:cubicBezTo>
                  <a:lnTo>
                    <a:pt x="72" y="208"/>
                  </a:lnTo>
                  <a:cubicBezTo>
                    <a:pt x="99" y="205"/>
                    <a:pt x="120" y="154"/>
                    <a:pt x="110" y="99"/>
                  </a:cubicBezTo>
                  <a:cubicBezTo>
                    <a:pt x="103" y="45"/>
                    <a:pt x="79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064;p21">
              <a:extLst>
                <a:ext uri="{FF2B5EF4-FFF2-40B4-BE49-F238E27FC236}">
                  <a16:creationId xmlns:a16="http://schemas.microsoft.com/office/drawing/2014/main" id="{4E8B06A2-8AEC-ADCB-B447-B2F880204EAC}"/>
                </a:ext>
              </a:extLst>
            </p:cNvPr>
            <p:cNvSpPr/>
            <p:nvPr/>
          </p:nvSpPr>
          <p:spPr>
            <a:xfrm flipH="1">
              <a:off x="7790932" y="2347767"/>
              <a:ext cx="62167" cy="118379"/>
            </a:xfrm>
            <a:custGeom>
              <a:avLst/>
              <a:gdLst/>
              <a:ahLst/>
              <a:cxnLst/>
              <a:rect l="l" t="t" r="r" b="b"/>
              <a:pathLst>
                <a:path w="1110" h="2060" extrusionOk="0">
                  <a:moveTo>
                    <a:pt x="37" y="1"/>
                  </a:moveTo>
                  <a:cubicBezTo>
                    <a:pt x="37" y="1"/>
                    <a:pt x="0" y="1384"/>
                    <a:pt x="192" y="1384"/>
                  </a:cubicBezTo>
                  <a:cubicBezTo>
                    <a:pt x="193" y="1384"/>
                    <a:pt x="194" y="1384"/>
                    <a:pt x="195" y="1384"/>
                  </a:cubicBezTo>
                  <a:cubicBezTo>
                    <a:pt x="224" y="1382"/>
                    <a:pt x="257" y="1373"/>
                    <a:pt x="294" y="1359"/>
                  </a:cubicBezTo>
                  <a:lnTo>
                    <a:pt x="294" y="1359"/>
                  </a:lnTo>
                  <a:lnTo>
                    <a:pt x="427" y="2060"/>
                  </a:lnTo>
                  <a:cubicBezTo>
                    <a:pt x="427" y="2060"/>
                    <a:pt x="1109" y="1554"/>
                    <a:pt x="966" y="1308"/>
                  </a:cubicBezTo>
                  <a:cubicBezTo>
                    <a:pt x="918" y="1229"/>
                    <a:pt x="851" y="1200"/>
                    <a:pt x="773" y="1200"/>
                  </a:cubicBezTo>
                  <a:cubicBezTo>
                    <a:pt x="622" y="1200"/>
                    <a:pt x="435" y="1309"/>
                    <a:pt x="294" y="1359"/>
                  </a:cubicBezTo>
                  <a:lnTo>
                    <a:pt x="294" y="135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070;p21">
              <a:extLst>
                <a:ext uri="{FF2B5EF4-FFF2-40B4-BE49-F238E27FC236}">
                  <a16:creationId xmlns:a16="http://schemas.microsoft.com/office/drawing/2014/main" id="{F611C0B4-50C5-6ACD-8AE7-827DEF9B1475}"/>
                </a:ext>
              </a:extLst>
            </p:cNvPr>
            <p:cNvSpPr/>
            <p:nvPr/>
          </p:nvSpPr>
          <p:spPr>
            <a:xfrm>
              <a:off x="8038119" y="2161938"/>
              <a:ext cx="223553" cy="22937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071;p21">
              <a:extLst>
                <a:ext uri="{FF2B5EF4-FFF2-40B4-BE49-F238E27FC236}">
                  <a16:creationId xmlns:a16="http://schemas.microsoft.com/office/drawing/2014/main" id="{72B987FB-9ACD-A822-217F-5B84B120EB9E}"/>
                </a:ext>
              </a:extLst>
            </p:cNvPr>
            <p:cNvSpPr/>
            <p:nvPr/>
          </p:nvSpPr>
          <p:spPr>
            <a:xfrm flipH="1">
              <a:off x="7669370" y="2011789"/>
              <a:ext cx="776288" cy="379523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072;p21">
              <a:extLst>
                <a:ext uri="{FF2B5EF4-FFF2-40B4-BE49-F238E27FC236}">
                  <a16:creationId xmlns:a16="http://schemas.microsoft.com/office/drawing/2014/main" id="{FA02644B-4F09-E166-6B03-D26C18E75560}"/>
                </a:ext>
              </a:extLst>
            </p:cNvPr>
            <p:cNvSpPr/>
            <p:nvPr/>
          </p:nvSpPr>
          <p:spPr>
            <a:xfrm rot="5400000">
              <a:off x="7999637" y="2274118"/>
              <a:ext cx="538239" cy="346374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54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A48F-D2B5-4E9F-D94C-5FEA610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689" y="397650"/>
            <a:ext cx="8053661" cy="591000"/>
          </a:xfrm>
        </p:spPr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Dikuasai</a:t>
            </a:r>
            <a:r>
              <a:rPr lang="en-US" dirty="0"/>
              <a:t> vs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endParaRPr lang="en-ID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2B85B7-D562-4EA7-9EF2-84BBD3F8D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114956"/>
              </p:ext>
            </p:extLst>
          </p:nvPr>
        </p:nvGraphicFramePr>
        <p:xfrm>
          <a:off x="1872000" y="1253850"/>
          <a:ext cx="5400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674C02DA-8019-D29F-2708-21D53811DF5C}"/>
              </a:ext>
            </a:extLst>
          </p:cNvPr>
          <p:cNvSpPr txBox="1"/>
          <p:nvPr/>
        </p:nvSpPr>
        <p:spPr>
          <a:xfrm>
            <a:off x="7812911" y="4438073"/>
            <a:ext cx="1018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n = 100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370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3"/>
          <p:cNvSpPr/>
          <p:nvPr/>
        </p:nvSpPr>
        <p:spPr>
          <a:xfrm>
            <a:off x="5667350" y="4128513"/>
            <a:ext cx="1470700" cy="51400"/>
          </a:xfrm>
          <a:custGeom>
            <a:avLst/>
            <a:gdLst/>
            <a:ahLst/>
            <a:cxnLst/>
            <a:rect l="l" t="t" r="r" b="b"/>
            <a:pathLst>
              <a:path w="58828" h="2056" extrusionOk="0">
                <a:moveTo>
                  <a:pt x="29416" y="1"/>
                </a:moveTo>
                <a:cubicBezTo>
                  <a:pt x="13170" y="1"/>
                  <a:pt x="0" y="460"/>
                  <a:pt x="0" y="1030"/>
                </a:cubicBezTo>
                <a:cubicBezTo>
                  <a:pt x="0" y="1596"/>
                  <a:pt x="13170" y="2056"/>
                  <a:pt x="29416" y="2056"/>
                </a:cubicBezTo>
                <a:cubicBezTo>
                  <a:pt x="45658" y="2056"/>
                  <a:pt x="58827" y="1596"/>
                  <a:pt x="58827" y="1030"/>
                </a:cubicBezTo>
                <a:cubicBezTo>
                  <a:pt x="58827" y="460"/>
                  <a:pt x="45658" y="1"/>
                  <a:pt x="294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53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188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Does anyone have any questions?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tracerstudy@dpkaa.unair.ac.id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Whatsapp : 081233603906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IG                 : dpkka_unair</a:t>
            </a:r>
            <a:endParaRPr b="1"/>
          </a:p>
        </p:txBody>
      </p:sp>
      <p:grpSp>
        <p:nvGrpSpPr>
          <p:cNvPr id="2545" name="Google Shape;2545;p53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546" name="Google Shape;2546;p53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547" name="Google Shape;2547;p53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53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49" name="Google Shape;2549;p53"/>
              <p:cNvGrpSpPr/>
              <p:nvPr/>
            </p:nvGrpSpPr>
            <p:grpSpPr>
              <a:xfrm>
                <a:off x="6195912" y="491938"/>
                <a:ext cx="2266540" cy="3776437"/>
                <a:chOff x="5784087" y="540000"/>
                <a:chExt cx="2266540" cy="3776437"/>
              </a:xfrm>
            </p:grpSpPr>
            <p:sp>
              <p:nvSpPr>
                <p:cNvPr id="2550" name="Google Shape;2550;p53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53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52" name="Google Shape;2552;p53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53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53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53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53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53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53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53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53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53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53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53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53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53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53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53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53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53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53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53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53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53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53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53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53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53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FFFFFF">
                  <a:alpha val="3725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53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FFFFFF">
                  <a:alpha val="3725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53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53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53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53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53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53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53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53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53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53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53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53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53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53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53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53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53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53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53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53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53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53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53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53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53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53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53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53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53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53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53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53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53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53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FFFFFF">
                  <a:alpha val="3725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53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FFFFFF">
                  <a:alpha val="3725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53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53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53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53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53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53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53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53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53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53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53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53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53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53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53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53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53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FFFFFF">
                  <a:alpha val="37254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53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53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53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53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53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53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53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53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53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53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53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53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53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53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53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53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53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53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53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53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53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53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53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53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53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53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53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53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53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53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53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53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53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53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53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53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53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53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53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53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53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53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53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53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53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53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53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53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53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53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53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3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3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3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3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3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3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3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3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3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3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3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3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3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3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3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3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3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3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3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3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3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3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3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3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3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3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3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3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3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3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3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3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3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3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3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3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3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3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3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3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3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3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3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5" name="Google Shape;2725;p53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726" name="Google Shape;2726;p53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53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53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53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53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53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53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53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53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53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53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53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53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53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53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1" name="Google Shape;2741;p53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2" name="Google Shape;2742;p53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53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53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53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53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53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8" name="Google Shape;2748;p53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9" name="Google Shape;2749;p53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0" name="Google Shape;2750;p53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1" name="Google Shape;2751;p53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2" name="Google Shape;2752;p53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3" name="Google Shape;2753;p53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4" name="Google Shape;2754;p53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5" name="Google Shape;2755;p53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6" name="Google Shape;2756;p53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57" name="Google Shape;2757;p53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53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9" name="Google Shape;2759;p53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760" name="Google Shape;2760;p53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53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 b="0" i="0" u="none" strike="noStrike" cap="none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762" name="Google Shape;2762;p53"/>
          <p:cNvSpPr txBox="1">
            <a:spLocks noGrp="1"/>
          </p:cNvSpPr>
          <p:nvPr>
            <p:ph type="ctrTitle"/>
          </p:nvPr>
        </p:nvSpPr>
        <p:spPr>
          <a:xfrm>
            <a:off x="956400" y="1683788"/>
            <a:ext cx="2440500" cy="77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solidFill>
                  <a:schemeClr val="dk1"/>
                </a:solidFill>
              </a:rPr>
              <a:t>THANKS!</a:t>
            </a:r>
            <a:endParaRPr sz="4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4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0;p21">
            <a:extLst>
              <a:ext uri="{FF2B5EF4-FFF2-40B4-BE49-F238E27FC236}">
                <a16:creationId xmlns:a16="http://schemas.microsoft.com/office/drawing/2014/main" id="{1F962BBD-AE94-44F1-B278-83FEB27A706E}"/>
              </a:ext>
            </a:extLst>
          </p:cNvPr>
          <p:cNvGrpSpPr/>
          <p:nvPr/>
        </p:nvGrpSpPr>
        <p:grpSpPr>
          <a:xfrm>
            <a:off x="5284100" y="1719398"/>
            <a:ext cx="3769737" cy="3268103"/>
            <a:chOff x="4291891" y="1277838"/>
            <a:chExt cx="4150303" cy="3506312"/>
          </a:xfrm>
        </p:grpSpPr>
        <p:sp>
          <p:nvSpPr>
            <p:cNvPr id="5" name="Google Shape;961;p21">
              <a:extLst>
                <a:ext uri="{FF2B5EF4-FFF2-40B4-BE49-F238E27FC236}">
                  <a16:creationId xmlns:a16="http://schemas.microsoft.com/office/drawing/2014/main" id="{F49CB2EE-B8E0-4AC3-99CA-A131C503C3BC}"/>
                </a:ext>
              </a:extLst>
            </p:cNvPr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62;p21">
              <a:extLst>
                <a:ext uri="{FF2B5EF4-FFF2-40B4-BE49-F238E27FC236}">
                  <a16:creationId xmlns:a16="http://schemas.microsoft.com/office/drawing/2014/main" id="{97B9C52D-2853-4921-91E2-959416317A6A}"/>
                </a:ext>
              </a:extLst>
            </p:cNvPr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63;p21">
              <a:extLst>
                <a:ext uri="{FF2B5EF4-FFF2-40B4-BE49-F238E27FC236}">
                  <a16:creationId xmlns:a16="http://schemas.microsoft.com/office/drawing/2014/main" id="{BBA292A2-3448-4A36-9B15-938061B9A6C1}"/>
                </a:ext>
              </a:extLst>
            </p:cNvPr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64;p21">
              <a:extLst>
                <a:ext uri="{FF2B5EF4-FFF2-40B4-BE49-F238E27FC236}">
                  <a16:creationId xmlns:a16="http://schemas.microsoft.com/office/drawing/2014/main" id="{31DA9A66-7562-4197-9ADE-7A39D3825217}"/>
                </a:ext>
              </a:extLst>
            </p:cNvPr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65;p21">
              <a:extLst>
                <a:ext uri="{FF2B5EF4-FFF2-40B4-BE49-F238E27FC236}">
                  <a16:creationId xmlns:a16="http://schemas.microsoft.com/office/drawing/2014/main" id="{1A7A5007-B706-4E19-98CB-CF09983178B8}"/>
                </a:ext>
              </a:extLst>
            </p:cNvPr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avLst/>
              <a:gdLst/>
              <a:ahLst/>
              <a:cxnLst/>
              <a:rect l="l" t="t" r="r" b="b"/>
              <a:pathLst>
                <a:path w="70321" h="2988" extrusionOk="0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966;p21">
              <a:extLst>
                <a:ext uri="{FF2B5EF4-FFF2-40B4-BE49-F238E27FC236}">
                  <a16:creationId xmlns:a16="http://schemas.microsoft.com/office/drawing/2014/main" id="{09984899-DECF-4714-81D2-EA3661135D7D}"/>
                </a:ext>
              </a:extLst>
            </p:cNvPr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97" name="Google Shape;967;p21">
                <a:extLst>
                  <a:ext uri="{FF2B5EF4-FFF2-40B4-BE49-F238E27FC236}">
                    <a16:creationId xmlns:a16="http://schemas.microsoft.com/office/drawing/2014/main" id="{267D6DF5-A32C-46DE-904F-CF8B8CA50404}"/>
                  </a:ext>
                </a:extLst>
              </p:cNvPr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68;p21">
                <a:extLst>
                  <a:ext uri="{FF2B5EF4-FFF2-40B4-BE49-F238E27FC236}">
                    <a16:creationId xmlns:a16="http://schemas.microsoft.com/office/drawing/2014/main" id="{855671B8-3FBF-4D83-81F7-D8F04AD64B37}"/>
                  </a:ext>
                </a:extLst>
              </p:cNvPr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69;p21">
                <a:extLst>
                  <a:ext uri="{FF2B5EF4-FFF2-40B4-BE49-F238E27FC236}">
                    <a16:creationId xmlns:a16="http://schemas.microsoft.com/office/drawing/2014/main" id="{0BCD3DD4-4D17-4EA3-95B5-E6D690C40A7F}"/>
                  </a:ext>
                </a:extLst>
              </p:cNvPr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70;p21">
                <a:extLst>
                  <a:ext uri="{FF2B5EF4-FFF2-40B4-BE49-F238E27FC236}">
                    <a16:creationId xmlns:a16="http://schemas.microsoft.com/office/drawing/2014/main" id="{FEE1D546-D231-4088-8752-BEB153545C5F}"/>
                  </a:ext>
                </a:extLst>
              </p:cNvPr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71;p21">
                <a:extLst>
                  <a:ext uri="{FF2B5EF4-FFF2-40B4-BE49-F238E27FC236}">
                    <a16:creationId xmlns:a16="http://schemas.microsoft.com/office/drawing/2014/main" id="{86224FBC-F37A-430F-BA0B-B467B2D245D8}"/>
                  </a:ext>
                </a:extLst>
              </p:cNvPr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72;p21">
                <a:extLst>
                  <a:ext uri="{FF2B5EF4-FFF2-40B4-BE49-F238E27FC236}">
                    <a16:creationId xmlns:a16="http://schemas.microsoft.com/office/drawing/2014/main" id="{A1928902-E0E8-4F45-A247-F49DDC7C1C24}"/>
                  </a:ext>
                </a:extLst>
              </p:cNvPr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73;p21">
                <a:extLst>
                  <a:ext uri="{FF2B5EF4-FFF2-40B4-BE49-F238E27FC236}">
                    <a16:creationId xmlns:a16="http://schemas.microsoft.com/office/drawing/2014/main" id="{87D63FF3-12B0-4B9F-BFE6-FEED3928746E}"/>
                  </a:ext>
                </a:extLst>
              </p:cNvPr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74;p21">
                <a:extLst>
                  <a:ext uri="{FF2B5EF4-FFF2-40B4-BE49-F238E27FC236}">
                    <a16:creationId xmlns:a16="http://schemas.microsoft.com/office/drawing/2014/main" id="{E667E180-82F7-4E7F-883A-B3F4FB548F87}"/>
                  </a:ext>
                </a:extLst>
              </p:cNvPr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75;p21">
                <a:extLst>
                  <a:ext uri="{FF2B5EF4-FFF2-40B4-BE49-F238E27FC236}">
                    <a16:creationId xmlns:a16="http://schemas.microsoft.com/office/drawing/2014/main" id="{6FCBA714-F431-4125-A8D8-4358F187C7A9}"/>
                  </a:ext>
                </a:extLst>
              </p:cNvPr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76;p21">
                <a:extLst>
                  <a:ext uri="{FF2B5EF4-FFF2-40B4-BE49-F238E27FC236}">
                    <a16:creationId xmlns:a16="http://schemas.microsoft.com/office/drawing/2014/main" id="{1D9C7E2B-631D-40E9-8DCF-E4165E9A297D}"/>
                  </a:ext>
                </a:extLst>
              </p:cNvPr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77;p21">
                <a:extLst>
                  <a:ext uri="{FF2B5EF4-FFF2-40B4-BE49-F238E27FC236}">
                    <a16:creationId xmlns:a16="http://schemas.microsoft.com/office/drawing/2014/main" id="{54D0545C-3041-4E78-B4A7-9F3C77361EE9}"/>
                  </a:ext>
                </a:extLst>
              </p:cNvPr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78;p21">
                <a:extLst>
                  <a:ext uri="{FF2B5EF4-FFF2-40B4-BE49-F238E27FC236}">
                    <a16:creationId xmlns:a16="http://schemas.microsoft.com/office/drawing/2014/main" id="{63A519F1-9534-40D3-B410-E9FE0736E209}"/>
                  </a:ext>
                </a:extLst>
              </p:cNvPr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79;p21">
                <a:extLst>
                  <a:ext uri="{FF2B5EF4-FFF2-40B4-BE49-F238E27FC236}">
                    <a16:creationId xmlns:a16="http://schemas.microsoft.com/office/drawing/2014/main" id="{EF44EAEB-2607-46A6-BA0C-18B0200E54CF}"/>
                  </a:ext>
                </a:extLst>
              </p:cNvPr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80;p21">
                <a:extLst>
                  <a:ext uri="{FF2B5EF4-FFF2-40B4-BE49-F238E27FC236}">
                    <a16:creationId xmlns:a16="http://schemas.microsoft.com/office/drawing/2014/main" id="{6A3D99D8-E517-4561-AAC5-699E58E32D6A}"/>
                  </a:ext>
                </a:extLst>
              </p:cNvPr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81;p21">
                <a:extLst>
                  <a:ext uri="{FF2B5EF4-FFF2-40B4-BE49-F238E27FC236}">
                    <a16:creationId xmlns:a16="http://schemas.microsoft.com/office/drawing/2014/main" id="{F69C5A66-F867-4D81-977F-C6D409C90031}"/>
                  </a:ext>
                </a:extLst>
              </p:cNvPr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82;p21">
                <a:extLst>
                  <a:ext uri="{FF2B5EF4-FFF2-40B4-BE49-F238E27FC236}">
                    <a16:creationId xmlns:a16="http://schemas.microsoft.com/office/drawing/2014/main" id="{F94E44F8-F176-439D-A551-0D3FB0FFD7EA}"/>
                  </a:ext>
                </a:extLst>
              </p:cNvPr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83;p21">
                <a:extLst>
                  <a:ext uri="{FF2B5EF4-FFF2-40B4-BE49-F238E27FC236}">
                    <a16:creationId xmlns:a16="http://schemas.microsoft.com/office/drawing/2014/main" id="{30DF441B-3015-4B60-A379-62343031A8A7}"/>
                  </a:ext>
                </a:extLst>
              </p:cNvPr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84;p21">
                <a:extLst>
                  <a:ext uri="{FF2B5EF4-FFF2-40B4-BE49-F238E27FC236}">
                    <a16:creationId xmlns:a16="http://schemas.microsoft.com/office/drawing/2014/main" id="{EC5889BD-227E-4A70-9639-2B75094ED84E}"/>
                  </a:ext>
                </a:extLst>
              </p:cNvPr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985;p21">
                <a:extLst>
                  <a:ext uri="{FF2B5EF4-FFF2-40B4-BE49-F238E27FC236}">
                    <a16:creationId xmlns:a16="http://schemas.microsoft.com/office/drawing/2014/main" id="{F3B51A93-A949-43B7-8FE4-4427288800D2}"/>
                  </a:ext>
                </a:extLst>
              </p:cNvPr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986;p21">
                <a:extLst>
                  <a:ext uri="{FF2B5EF4-FFF2-40B4-BE49-F238E27FC236}">
                    <a16:creationId xmlns:a16="http://schemas.microsoft.com/office/drawing/2014/main" id="{52622D50-250E-4FEC-ACD7-F512D4C3C1DD}"/>
                  </a:ext>
                </a:extLst>
              </p:cNvPr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987;p21">
                <a:extLst>
                  <a:ext uri="{FF2B5EF4-FFF2-40B4-BE49-F238E27FC236}">
                    <a16:creationId xmlns:a16="http://schemas.microsoft.com/office/drawing/2014/main" id="{4BB65026-A2FB-4EB3-B38D-F5426FFEF2A6}"/>
                  </a:ext>
                </a:extLst>
              </p:cNvPr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988;p21">
                <a:extLst>
                  <a:ext uri="{FF2B5EF4-FFF2-40B4-BE49-F238E27FC236}">
                    <a16:creationId xmlns:a16="http://schemas.microsoft.com/office/drawing/2014/main" id="{A46B25FB-385F-4576-B48F-D06AE09EE569}"/>
                  </a:ext>
                </a:extLst>
              </p:cNvPr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989;p21">
                <a:extLst>
                  <a:ext uri="{FF2B5EF4-FFF2-40B4-BE49-F238E27FC236}">
                    <a16:creationId xmlns:a16="http://schemas.microsoft.com/office/drawing/2014/main" id="{77CEC015-0FF3-4449-801A-F90FC7A4213C}"/>
                  </a:ext>
                </a:extLst>
              </p:cNvPr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990;p21">
                <a:extLst>
                  <a:ext uri="{FF2B5EF4-FFF2-40B4-BE49-F238E27FC236}">
                    <a16:creationId xmlns:a16="http://schemas.microsoft.com/office/drawing/2014/main" id="{B1753B98-0C50-4807-B938-BF9FA534A91F}"/>
                  </a:ext>
                </a:extLst>
              </p:cNvPr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991;p21">
                <a:extLst>
                  <a:ext uri="{FF2B5EF4-FFF2-40B4-BE49-F238E27FC236}">
                    <a16:creationId xmlns:a16="http://schemas.microsoft.com/office/drawing/2014/main" id="{22E0A949-EC93-4B15-9620-09B5F295F900}"/>
                  </a:ext>
                </a:extLst>
              </p:cNvPr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992;p21">
              <a:extLst>
                <a:ext uri="{FF2B5EF4-FFF2-40B4-BE49-F238E27FC236}">
                  <a16:creationId xmlns:a16="http://schemas.microsoft.com/office/drawing/2014/main" id="{31E82E66-FAF0-4A7D-8997-996594E050F8}"/>
                </a:ext>
              </a:extLst>
            </p:cNvPr>
            <p:cNvSpPr/>
            <p:nvPr/>
          </p:nvSpPr>
          <p:spPr>
            <a:xfrm>
              <a:off x="6038032" y="24132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93;p21">
              <a:extLst>
                <a:ext uri="{FF2B5EF4-FFF2-40B4-BE49-F238E27FC236}">
                  <a16:creationId xmlns:a16="http://schemas.microsoft.com/office/drawing/2014/main" id="{91E08165-6D47-4ACF-870D-0A6DC283DB6D}"/>
                </a:ext>
              </a:extLst>
            </p:cNvPr>
            <p:cNvSpPr/>
            <p:nvPr/>
          </p:nvSpPr>
          <p:spPr>
            <a:xfrm>
              <a:off x="6038032" y="2878918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94;p21">
              <a:extLst>
                <a:ext uri="{FF2B5EF4-FFF2-40B4-BE49-F238E27FC236}">
                  <a16:creationId xmlns:a16="http://schemas.microsoft.com/office/drawing/2014/main" id="{9E1C517F-FAFC-4421-A169-8005BD825C14}"/>
                </a:ext>
              </a:extLst>
            </p:cNvPr>
            <p:cNvSpPr/>
            <p:nvPr/>
          </p:nvSpPr>
          <p:spPr>
            <a:xfrm>
              <a:off x="6038032" y="34198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95;p21">
              <a:extLst>
                <a:ext uri="{FF2B5EF4-FFF2-40B4-BE49-F238E27FC236}">
                  <a16:creationId xmlns:a16="http://schemas.microsoft.com/office/drawing/2014/main" id="{6065517F-6C57-48B9-90C5-46F7BDA5B9A2}"/>
                </a:ext>
              </a:extLst>
            </p:cNvPr>
            <p:cNvSpPr/>
            <p:nvPr/>
          </p:nvSpPr>
          <p:spPr>
            <a:xfrm>
              <a:off x="6038032" y="3923193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996;p21">
              <a:extLst>
                <a:ext uri="{FF2B5EF4-FFF2-40B4-BE49-F238E27FC236}">
                  <a16:creationId xmlns:a16="http://schemas.microsoft.com/office/drawing/2014/main" id="{3C0B0526-F321-41D6-A412-87546C2DE5DC}"/>
                </a:ext>
              </a:extLst>
            </p:cNvPr>
            <p:cNvGrpSpPr/>
            <p:nvPr/>
          </p:nvGrpSpPr>
          <p:grpSpPr>
            <a:xfrm>
              <a:off x="6108639" y="1591541"/>
              <a:ext cx="2333555" cy="3119355"/>
              <a:chOff x="6283248" y="1922125"/>
              <a:chExt cx="2158900" cy="2886154"/>
            </a:xfrm>
          </p:grpSpPr>
          <p:sp>
            <p:nvSpPr>
              <p:cNvPr id="18" name="Google Shape;997;p21">
                <a:extLst>
                  <a:ext uri="{FF2B5EF4-FFF2-40B4-BE49-F238E27FC236}">
                    <a16:creationId xmlns:a16="http://schemas.microsoft.com/office/drawing/2014/main" id="{EB996EC8-8977-44ED-9766-2E1E14FB694D}"/>
                  </a:ext>
                </a:extLst>
              </p:cNvPr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name="adj1" fmla="val 6250"/>
                  <a:gd name="adj2" fmla="val 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" name="Google Shape;999;p21">
                <a:extLst>
                  <a:ext uri="{FF2B5EF4-FFF2-40B4-BE49-F238E27FC236}">
                    <a16:creationId xmlns:a16="http://schemas.microsoft.com/office/drawing/2014/main" id="{758446BC-7A6C-4402-BBB0-187A1CD87E2B}"/>
                  </a:ext>
                </a:extLst>
              </p:cNvPr>
              <p:cNvGrpSpPr/>
              <p:nvPr/>
            </p:nvGrpSpPr>
            <p:grpSpPr>
              <a:xfrm>
                <a:off x="6283248" y="2002367"/>
                <a:ext cx="2158900" cy="2805912"/>
                <a:chOff x="5921198" y="2000316"/>
                <a:chExt cx="2158899" cy="2805913"/>
              </a:xfrm>
            </p:grpSpPr>
            <p:sp>
              <p:nvSpPr>
                <p:cNvPr id="31" name="Google Shape;1000;p21">
                  <a:extLst>
                    <a:ext uri="{FF2B5EF4-FFF2-40B4-BE49-F238E27FC236}">
                      <a16:creationId xmlns:a16="http://schemas.microsoft.com/office/drawing/2014/main" id="{D705C899-B91E-4503-8ACD-08DC0C43804A}"/>
                    </a:ext>
                  </a:extLst>
                </p:cNvPr>
                <p:cNvSpPr/>
                <p:nvPr/>
              </p:nvSpPr>
              <p:spPr>
                <a:xfrm flipH="1">
                  <a:off x="7047405" y="2721884"/>
                  <a:ext cx="605304" cy="61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1001;p21">
                  <a:extLst>
                    <a:ext uri="{FF2B5EF4-FFF2-40B4-BE49-F238E27FC236}">
                      <a16:creationId xmlns:a16="http://schemas.microsoft.com/office/drawing/2014/main" id="{44CD2A3D-5FC0-4533-BE2C-BE4573249318}"/>
                    </a:ext>
                  </a:extLst>
                </p:cNvPr>
                <p:cNvSpPr/>
                <p:nvPr/>
              </p:nvSpPr>
              <p:spPr>
                <a:xfrm flipH="1">
                  <a:off x="7458478" y="4134913"/>
                  <a:ext cx="621619" cy="60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002;p21">
                  <a:extLst>
                    <a:ext uri="{FF2B5EF4-FFF2-40B4-BE49-F238E27FC236}">
                      <a16:creationId xmlns:a16="http://schemas.microsoft.com/office/drawing/2014/main" id="{15753BAA-5820-4B83-8944-6615DB9BA99A}"/>
                    </a:ext>
                  </a:extLst>
                </p:cNvPr>
                <p:cNvSpPr/>
                <p:nvPr/>
              </p:nvSpPr>
              <p:spPr>
                <a:xfrm flipH="1">
                  <a:off x="6248412" y="2870146"/>
                  <a:ext cx="17798" cy="10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1003;p21">
                  <a:extLst>
                    <a:ext uri="{FF2B5EF4-FFF2-40B4-BE49-F238E27FC236}">
                      <a16:creationId xmlns:a16="http://schemas.microsoft.com/office/drawing/2014/main" id="{F74C284D-E01B-4A7C-A933-02D2C1CCB4C3}"/>
                    </a:ext>
                  </a:extLst>
                </p:cNvPr>
                <p:cNvSpPr/>
                <p:nvPr/>
              </p:nvSpPr>
              <p:spPr>
                <a:xfrm flipH="1">
                  <a:off x="6276250" y="2900153"/>
                  <a:ext cx="13520" cy="9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1004;p21">
                  <a:extLst>
                    <a:ext uri="{FF2B5EF4-FFF2-40B4-BE49-F238E27FC236}">
                      <a16:creationId xmlns:a16="http://schemas.microsoft.com/office/drawing/2014/main" id="{8FF4509D-FEFE-4F92-943A-0E967C05F4B6}"/>
                    </a:ext>
                  </a:extLst>
                </p:cNvPr>
                <p:cNvSpPr/>
                <p:nvPr/>
              </p:nvSpPr>
              <p:spPr>
                <a:xfrm flipH="1">
                  <a:off x="6109190" y="2262949"/>
                  <a:ext cx="1787676" cy="224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1005;p21">
                  <a:extLst>
                    <a:ext uri="{FF2B5EF4-FFF2-40B4-BE49-F238E27FC236}">
                      <a16:creationId xmlns:a16="http://schemas.microsoft.com/office/drawing/2014/main" id="{31549493-C498-4723-AD92-0974D2A04249}"/>
                    </a:ext>
                  </a:extLst>
                </p:cNvPr>
                <p:cNvSpPr/>
                <p:nvPr/>
              </p:nvSpPr>
              <p:spPr>
                <a:xfrm flipH="1">
                  <a:off x="6011092" y="2458252"/>
                  <a:ext cx="1683683" cy="2060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006;p21">
                  <a:extLst>
                    <a:ext uri="{FF2B5EF4-FFF2-40B4-BE49-F238E27FC236}">
                      <a16:creationId xmlns:a16="http://schemas.microsoft.com/office/drawing/2014/main" id="{CF02A8FB-0DB2-45DE-8EB4-2A0B1F298D77}"/>
                    </a:ext>
                  </a:extLst>
                </p:cNvPr>
                <p:cNvSpPr/>
                <p:nvPr/>
              </p:nvSpPr>
              <p:spPr>
                <a:xfrm flipH="1">
                  <a:off x="6367011" y="2238271"/>
                  <a:ext cx="1521847" cy="1991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007;p21">
                  <a:extLst>
                    <a:ext uri="{FF2B5EF4-FFF2-40B4-BE49-F238E27FC236}">
                      <a16:creationId xmlns:a16="http://schemas.microsoft.com/office/drawing/2014/main" id="{707ED007-653F-4C1C-B54D-DF8065999B7E}"/>
                    </a:ext>
                  </a:extLst>
                </p:cNvPr>
                <p:cNvSpPr/>
                <p:nvPr/>
              </p:nvSpPr>
              <p:spPr>
                <a:xfrm flipH="1">
                  <a:off x="6222913" y="2821030"/>
                  <a:ext cx="80490" cy="55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008;p21">
                  <a:extLst>
                    <a:ext uri="{FF2B5EF4-FFF2-40B4-BE49-F238E27FC236}">
                      <a16:creationId xmlns:a16="http://schemas.microsoft.com/office/drawing/2014/main" id="{1C037735-E980-40E2-BE91-656BD362B9EC}"/>
                    </a:ext>
                  </a:extLst>
                </p:cNvPr>
                <p:cNvSpPr/>
                <p:nvPr/>
              </p:nvSpPr>
              <p:spPr>
                <a:xfrm flipH="1">
                  <a:off x="6242594" y="2854915"/>
                  <a:ext cx="77695" cy="5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1009;p21">
                  <a:extLst>
                    <a:ext uri="{FF2B5EF4-FFF2-40B4-BE49-F238E27FC236}">
                      <a16:creationId xmlns:a16="http://schemas.microsoft.com/office/drawing/2014/main" id="{E4E1088C-5C0A-4E97-ACB9-D67FD87C5F2F}"/>
                    </a:ext>
                  </a:extLst>
                </p:cNvPr>
                <p:cNvSpPr/>
                <p:nvPr/>
              </p:nvSpPr>
              <p:spPr>
                <a:xfrm flipH="1">
                  <a:off x="6270603" y="2888173"/>
                  <a:ext cx="64347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010;p21">
                  <a:extLst>
                    <a:ext uri="{FF2B5EF4-FFF2-40B4-BE49-F238E27FC236}">
                      <a16:creationId xmlns:a16="http://schemas.microsoft.com/office/drawing/2014/main" id="{F14B2473-BC32-457A-9772-C025AB2F2C9E}"/>
                    </a:ext>
                  </a:extLst>
                </p:cNvPr>
                <p:cNvSpPr/>
                <p:nvPr/>
              </p:nvSpPr>
              <p:spPr>
                <a:xfrm flipH="1">
                  <a:off x="5943378" y="2073638"/>
                  <a:ext cx="496468" cy="50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011;p21">
                  <a:extLst>
                    <a:ext uri="{FF2B5EF4-FFF2-40B4-BE49-F238E27FC236}">
                      <a16:creationId xmlns:a16="http://schemas.microsoft.com/office/drawing/2014/main" id="{295F7C17-5DB4-44B1-A20C-7FE90961D9D4}"/>
                    </a:ext>
                  </a:extLst>
                </p:cNvPr>
                <p:cNvSpPr/>
                <p:nvPr/>
              </p:nvSpPr>
              <p:spPr>
                <a:xfrm flipH="1">
                  <a:off x="5943347" y="2201749"/>
                  <a:ext cx="253820" cy="37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012;p21">
                  <a:extLst>
                    <a:ext uri="{FF2B5EF4-FFF2-40B4-BE49-F238E27FC236}">
                      <a16:creationId xmlns:a16="http://schemas.microsoft.com/office/drawing/2014/main" id="{FDE8F5B0-128A-4C3F-BA47-0AB20AAD0236}"/>
                    </a:ext>
                  </a:extLst>
                </p:cNvPr>
                <p:cNvSpPr/>
                <p:nvPr/>
              </p:nvSpPr>
              <p:spPr>
                <a:xfrm flipH="1">
                  <a:off x="5921198" y="2000316"/>
                  <a:ext cx="197622" cy="20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1013;p21">
                  <a:extLst>
                    <a:ext uri="{FF2B5EF4-FFF2-40B4-BE49-F238E27FC236}">
                      <a16:creationId xmlns:a16="http://schemas.microsoft.com/office/drawing/2014/main" id="{7B6D31A6-D0FA-4061-AAF1-AC767AC30368}"/>
                    </a:ext>
                  </a:extLst>
                </p:cNvPr>
                <p:cNvSpPr/>
                <p:nvPr/>
              </p:nvSpPr>
              <p:spPr>
                <a:xfrm flipH="1">
                  <a:off x="6768162" y="4692652"/>
                  <a:ext cx="332858" cy="72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014;p21">
                  <a:extLst>
                    <a:ext uri="{FF2B5EF4-FFF2-40B4-BE49-F238E27FC236}">
                      <a16:creationId xmlns:a16="http://schemas.microsoft.com/office/drawing/2014/main" id="{4C406066-F430-4D13-8659-F4CC7A8F64C8}"/>
                    </a:ext>
                  </a:extLst>
                </p:cNvPr>
                <p:cNvSpPr/>
                <p:nvPr/>
              </p:nvSpPr>
              <p:spPr>
                <a:xfrm flipH="1">
                  <a:off x="6864910" y="4531440"/>
                  <a:ext cx="227553" cy="19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015;p21">
                  <a:extLst>
                    <a:ext uri="{FF2B5EF4-FFF2-40B4-BE49-F238E27FC236}">
                      <a16:creationId xmlns:a16="http://schemas.microsoft.com/office/drawing/2014/main" id="{949CC1B2-E856-47E0-AE55-DBDE7F35954E}"/>
                    </a:ext>
                  </a:extLst>
                </p:cNvPr>
                <p:cNvSpPr/>
                <p:nvPr/>
              </p:nvSpPr>
              <p:spPr>
                <a:xfrm flipH="1">
                  <a:off x="6773065" y="4614784"/>
                  <a:ext cx="165944" cy="124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016;p21">
                  <a:extLst>
                    <a:ext uri="{FF2B5EF4-FFF2-40B4-BE49-F238E27FC236}">
                      <a16:creationId xmlns:a16="http://schemas.microsoft.com/office/drawing/2014/main" id="{5E9C2D5F-1244-422D-812C-596DFA42385E}"/>
                    </a:ext>
                  </a:extLst>
                </p:cNvPr>
                <p:cNvSpPr/>
                <p:nvPr/>
              </p:nvSpPr>
              <p:spPr>
                <a:xfrm flipH="1">
                  <a:off x="6892804" y="4541936"/>
                  <a:ext cx="122533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1017;p21">
                  <a:extLst>
                    <a:ext uri="{FF2B5EF4-FFF2-40B4-BE49-F238E27FC236}">
                      <a16:creationId xmlns:a16="http://schemas.microsoft.com/office/drawing/2014/main" id="{FD951CD0-B3CB-4C54-94C6-30377828D645}"/>
                    </a:ext>
                  </a:extLst>
                </p:cNvPr>
                <p:cNvSpPr/>
                <p:nvPr/>
              </p:nvSpPr>
              <p:spPr>
                <a:xfrm flipH="1">
                  <a:off x="6912427" y="4565496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018;p21">
                  <a:extLst>
                    <a:ext uri="{FF2B5EF4-FFF2-40B4-BE49-F238E27FC236}">
                      <a16:creationId xmlns:a16="http://schemas.microsoft.com/office/drawing/2014/main" id="{5A4CC3C2-F551-4BB6-AA36-DA035D876E71}"/>
                    </a:ext>
                  </a:extLst>
                </p:cNvPr>
                <p:cNvSpPr/>
                <p:nvPr/>
              </p:nvSpPr>
              <p:spPr>
                <a:xfrm flipH="1">
                  <a:off x="6889266" y="4585177"/>
                  <a:ext cx="77182" cy="51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019;p21">
                  <a:extLst>
                    <a:ext uri="{FF2B5EF4-FFF2-40B4-BE49-F238E27FC236}">
                      <a16:creationId xmlns:a16="http://schemas.microsoft.com/office/drawing/2014/main" id="{BE876132-DD0C-46A1-81AE-2F481155CE98}"/>
                    </a:ext>
                  </a:extLst>
                </p:cNvPr>
                <p:cNvSpPr/>
                <p:nvPr/>
              </p:nvSpPr>
              <p:spPr>
                <a:xfrm flipH="1">
                  <a:off x="6879116" y="4733725"/>
                  <a:ext cx="332686" cy="72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020;p21">
                  <a:extLst>
                    <a:ext uri="{FF2B5EF4-FFF2-40B4-BE49-F238E27FC236}">
                      <a16:creationId xmlns:a16="http://schemas.microsoft.com/office/drawing/2014/main" id="{6DB6273B-9716-4ED3-A7B8-105D2F32165A}"/>
                    </a:ext>
                  </a:extLst>
                </p:cNvPr>
                <p:cNvSpPr/>
                <p:nvPr/>
              </p:nvSpPr>
              <p:spPr>
                <a:xfrm flipH="1">
                  <a:off x="6975750" y="4572513"/>
                  <a:ext cx="227495" cy="194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1021;p21">
                  <a:extLst>
                    <a:ext uri="{FF2B5EF4-FFF2-40B4-BE49-F238E27FC236}">
                      <a16:creationId xmlns:a16="http://schemas.microsoft.com/office/drawing/2014/main" id="{15D931C0-B788-47E1-95AC-FA0C1B6F28ED}"/>
                    </a:ext>
                  </a:extLst>
                </p:cNvPr>
                <p:cNvSpPr/>
                <p:nvPr/>
              </p:nvSpPr>
              <p:spPr>
                <a:xfrm flipH="1">
                  <a:off x="7138727" y="4677078"/>
                  <a:ext cx="45636" cy="59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022;p21">
                  <a:extLst>
                    <a:ext uri="{FF2B5EF4-FFF2-40B4-BE49-F238E27FC236}">
                      <a16:creationId xmlns:a16="http://schemas.microsoft.com/office/drawing/2014/main" id="{FB67CBDB-AA9B-4319-9A28-034AD7A19D48}"/>
                    </a:ext>
                  </a:extLst>
                </p:cNvPr>
                <p:cNvSpPr/>
                <p:nvPr/>
              </p:nvSpPr>
              <p:spPr>
                <a:xfrm flipH="1">
                  <a:off x="6884019" y="4655857"/>
                  <a:ext cx="166001" cy="12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023;p21">
                  <a:extLst>
                    <a:ext uri="{FF2B5EF4-FFF2-40B4-BE49-F238E27FC236}">
                      <a16:creationId xmlns:a16="http://schemas.microsoft.com/office/drawing/2014/main" id="{45E0EE3E-7875-4ED2-8AFB-60BE71DF0E61}"/>
                    </a:ext>
                  </a:extLst>
                </p:cNvPr>
                <p:cNvSpPr/>
                <p:nvPr/>
              </p:nvSpPr>
              <p:spPr>
                <a:xfrm flipH="1">
                  <a:off x="7003758" y="4583009"/>
                  <a:ext cx="122590" cy="8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024;p21">
                  <a:extLst>
                    <a:ext uri="{FF2B5EF4-FFF2-40B4-BE49-F238E27FC236}">
                      <a16:creationId xmlns:a16="http://schemas.microsoft.com/office/drawing/2014/main" id="{ABB3236B-53DF-4A25-A20A-B02E5331F483}"/>
                    </a:ext>
                  </a:extLst>
                </p:cNvPr>
                <p:cNvSpPr/>
                <p:nvPr/>
              </p:nvSpPr>
              <p:spPr>
                <a:xfrm flipH="1">
                  <a:off x="7023438" y="4606569"/>
                  <a:ext cx="87507" cy="65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1025;p21">
                  <a:extLst>
                    <a:ext uri="{FF2B5EF4-FFF2-40B4-BE49-F238E27FC236}">
                      <a16:creationId xmlns:a16="http://schemas.microsoft.com/office/drawing/2014/main" id="{E88F267D-66EE-4C6B-A9D8-64AD0D755181}"/>
                    </a:ext>
                  </a:extLst>
                </p:cNvPr>
                <p:cNvSpPr/>
                <p:nvPr/>
              </p:nvSpPr>
              <p:spPr>
                <a:xfrm flipH="1">
                  <a:off x="7000106" y="4626250"/>
                  <a:ext cx="77353" cy="5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026;p21">
                  <a:extLst>
                    <a:ext uri="{FF2B5EF4-FFF2-40B4-BE49-F238E27FC236}">
                      <a16:creationId xmlns:a16="http://schemas.microsoft.com/office/drawing/2014/main" id="{77A83E9A-C281-4791-ACC0-D360CB69C073}"/>
                    </a:ext>
                  </a:extLst>
                </p:cNvPr>
                <p:cNvSpPr/>
                <p:nvPr/>
              </p:nvSpPr>
              <p:spPr>
                <a:xfrm flipH="1">
                  <a:off x="6709351" y="2692905"/>
                  <a:ext cx="601368" cy="5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027;p21">
                  <a:extLst>
                    <a:ext uri="{FF2B5EF4-FFF2-40B4-BE49-F238E27FC236}">
                      <a16:creationId xmlns:a16="http://schemas.microsoft.com/office/drawing/2014/main" id="{21DAEC71-67AF-49E3-A214-C9BBF813D8C4}"/>
                    </a:ext>
                  </a:extLst>
                </p:cNvPr>
                <p:cNvSpPr/>
                <p:nvPr/>
              </p:nvSpPr>
              <p:spPr>
                <a:xfrm flipH="1">
                  <a:off x="7045060" y="2953319"/>
                  <a:ext cx="214432" cy="254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7254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028;p21">
                  <a:extLst>
                    <a:ext uri="{FF2B5EF4-FFF2-40B4-BE49-F238E27FC236}">
                      <a16:creationId xmlns:a16="http://schemas.microsoft.com/office/drawing/2014/main" id="{B6D5F5D4-D10C-4A52-B789-E0FCEF4ED3B9}"/>
                    </a:ext>
                  </a:extLst>
                </p:cNvPr>
                <p:cNvSpPr/>
                <p:nvPr/>
              </p:nvSpPr>
              <p:spPr>
                <a:xfrm flipH="1">
                  <a:off x="6668850" y="3103922"/>
                  <a:ext cx="691328" cy="1379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1029;p21">
                  <a:extLst>
                    <a:ext uri="{FF2B5EF4-FFF2-40B4-BE49-F238E27FC236}">
                      <a16:creationId xmlns:a16="http://schemas.microsoft.com/office/drawing/2014/main" id="{65C56EC5-8ABD-4E9D-9D13-D8FFCFB4209A}"/>
                    </a:ext>
                  </a:extLst>
                </p:cNvPr>
                <p:cNvSpPr/>
                <p:nvPr/>
              </p:nvSpPr>
              <p:spPr>
                <a:xfrm flipH="1">
                  <a:off x="6700958" y="3139061"/>
                  <a:ext cx="92185" cy="22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030;p21">
                  <a:extLst>
                    <a:ext uri="{FF2B5EF4-FFF2-40B4-BE49-F238E27FC236}">
                      <a16:creationId xmlns:a16="http://schemas.microsoft.com/office/drawing/2014/main" id="{1351694D-A157-497F-8359-A7937A071823}"/>
                    </a:ext>
                  </a:extLst>
                </p:cNvPr>
                <p:cNvSpPr/>
                <p:nvPr/>
              </p:nvSpPr>
              <p:spPr>
                <a:xfrm flipH="1">
                  <a:off x="6709970" y="3134212"/>
                  <a:ext cx="23388" cy="49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031;p21">
                  <a:extLst>
                    <a:ext uri="{FF2B5EF4-FFF2-40B4-BE49-F238E27FC236}">
                      <a16:creationId xmlns:a16="http://schemas.microsoft.com/office/drawing/2014/main" id="{14771FD0-CC97-4E43-AE61-C91E51DECDA3}"/>
                    </a:ext>
                  </a:extLst>
                </p:cNvPr>
                <p:cNvSpPr/>
                <p:nvPr/>
              </p:nvSpPr>
              <p:spPr>
                <a:xfrm flipH="1">
                  <a:off x="6744375" y="3189946"/>
                  <a:ext cx="437649" cy="85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032;p21">
                  <a:extLst>
                    <a:ext uri="{FF2B5EF4-FFF2-40B4-BE49-F238E27FC236}">
                      <a16:creationId xmlns:a16="http://schemas.microsoft.com/office/drawing/2014/main" id="{283D6949-0A4E-4227-945C-37BD247BA735}"/>
                    </a:ext>
                  </a:extLst>
                </p:cNvPr>
                <p:cNvSpPr/>
                <p:nvPr/>
              </p:nvSpPr>
              <p:spPr>
                <a:xfrm flipH="1">
                  <a:off x="7055555" y="3137521"/>
                  <a:ext cx="79521" cy="11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1033;p21">
                  <a:extLst>
                    <a:ext uri="{FF2B5EF4-FFF2-40B4-BE49-F238E27FC236}">
                      <a16:creationId xmlns:a16="http://schemas.microsoft.com/office/drawing/2014/main" id="{927FC988-7956-43B1-B1CD-2CDC0C034DCB}"/>
                    </a:ext>
                  </a:extLst>
                </p:cNvPr>
                <p:cNvSpPr/>
                <p:nvPr/>
              </p:nvSpPr>
              <p:spPr>
                <a:xfrm flipH="1">
                  <a:off x="7050706" y="3133071"/>
                  <a:ext cx="89047" cy="12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034;p21">
                  <a:extLst>
                    <a:ext uri="{FF2B5EF4-FFF2-40B4-BE49-F238E27FC236}">
                      <a16:creationId xmlns:a16="http://schemas.microsoft.com/office/drawing/2014/main" id="{B341DE88-7835-44CC-A363-78359A61E0CD}"/>
                    </a:ext>
                  </a:extLst>
                </p:cNvPr>
                <p:cNvSpPr/>
                <p:nvPr/>
              </p:nvSpPr>
              <p:spPr>
                <a:xfrm flipH="1">
                  <a:off x="6884988" y="3100498"/>
                  <a:ext cx="73075" cy="11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035;p21">
                  <a:extLst>
                    <a:ext uri="{FF2B5EF4-FFF2-40B4-BE49-F238E27FC236}">
                      <a16:creationId xmlns:a16="http://schemas.microsoft.com/office/drawing/2014/main" id="{37FA2E68-9332-443E-91A8-3CE56428F0CE}"/>
                    </a:ext>
                  </a:extLst>
                </p:cNvPr>
                <p:cNvSpPr/>
                <p:nvPr/>
              </p:nvSpPr>
              <p:spPr>
                <a:xfrm flipH="1">
                  <a:off x="6880310" y="3095991"/>
                  <a:ext cx="82430" cy="1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036;p21">
                  <a:extLst>
                    <a:ext uri="{FF2B5EF4-FFF2-40B4-BE49-F238E27FC236}">
                      <a16:creationId xmlns:a16="http://schemas.microsoft.com/office/drawing/2014/main" id="{8809D9BD-3911-445E-99B2-619777FDC424}"/>
                    </a:ext>
                  </a:extLst>
                </p:cNvPr>
                <p:cNvSpPr/>
                <p:nvPr/>
              </p:nvSpPr>
              <p:spPr>
                <a:xfrm flipH="1">
                  <a:off x="7010205" y="3297535"/>
                  <a:ext cx="218768" cy="218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1037;p21">
                  <a:extLst>
                    <a:ext uri="{FF2B5EF4-FFF2-40B4-BE49-F238E27FC236}">
                      <a16:creationId xmlns:a16="http://schemas.microsoft.com/office/drawing/2014/main" id="{EA252D4F-0B3A-4905-8CE6-2FCF001FA15D}"/>
                    </a:ext>
                  </a:extLst>
                </p:cNvPr>
                <p:cNvSpPr/>
                <p:nvPr/>
              </p:nvSpPr>
              <p:spPr>
                <a:xfrm flipH="1">
                  <a:off x="7128630" y="3256120"/>
                  <a:ext cx="37593" cy="39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038;p21">
                  <a:extLst>
                    <a:ext uri="{FF2B5EF4-FFF2-40B4-BE49-F238E27FC236}">
                      <a16:creationId xmlns:a16="http://schemas.microsoft.com/office/drawing/2014/main" id="{3F26FC83-2D43-4D08-B2F0-26CF8761EFC5}"/>
                    </a:ext>
                  </a:extLst>
                </p:cNvPr>
                <p:cNvSpPr/>
                <p:nvPr/>
              </p:nvSpPr>
              <p:spPr>
                <a:xfrm flipH="1">
                  <a:off x="6847222" y="3191429"/>
                  <a:ext cx="21278" cy="3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039;p21">
                  <a:extLst>
                    <a:ext uri="{FF2B5EF4-FFF2-40B4-BE49-F238E27FC236}">
                      <a16:creationId xmlns:a16="http://schemas.microsoft.com/office/drawing/2014/main" id="{74EE9879-1054-4E2A-AED3-5E96D3389064}"/>
                    </a:ext>
                  </a:extLst>
                </p:cNvPr>
                <p:cNvSpPr/>
                <p:nvPr/>
              </p:nvSpPr>
              <p:spPr>
                <a:xfrm flipH="1">
                  <a:off x="6792690" y="3402385"/>
                  <a:ext cx="237022" cy="105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040;p21">
                  <a:extLst>
                    <a:ext uri="{FF2B5EF4-FFF2-40B4-BE49-F238E27FC236}">
                      <a16:creationId xmlns:a16="http://schemas.microsoft.com/office/drawing/2014/main" id="{03830570-607D-4E5E-BAFF-0605CD2F374D}"/>
                    </a:ext>
                  </a:extLst>
                </p:cNvPr>
                <p:cNvSpPr/>
                <p:nvPr/>
              </p:nvSpPr>
              <p:spPr>
                <a:xfrm flipH="1">
                  <a:off x="6909749" y="4378728"/>
                  <a:ext cx="331888" cy="2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41;p21">
                  <a:extLst>
                    <a:ext uri="{FF2B5EF4-FFF2-40B4-BE49-F238E27FC236}">
                      <a16:creationId xmlns:a16="http://schemas.microsoft.com/office/drawing/2014/main" id="{08689CC5-EB99-4F74-B677-5110F55AE689}"/>
                    </a:ext>
                  </a:extLst>
                </p:cNvPr>
                <p:cNvSpPr/>
                <p:nvPr/>
              </p:nvSpPr>
              <p:spPr>
                <a:xfrm flipH="1">
                  <a:off x="7013511" y="4402230"/>
                  <a:ext cx="28865" cy="135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42;p21">
                  <a:extLst>
                    <a:ext uri="{FF2B5EF4-FFF2-40B4-BE49-F238E27FC236}">
                      <a16:creationId xmlns:a16="http://schemas.microsoft.com/office/drawing/2014/main" id="{40748D2A-C208-493D-AA0E-BB2C57865C2E}"/>
                    </a:ext>
                  </a:extLst>
                </p:cNvPr>
                <p:cNvSpPr/>
                <p:nvPr/>
              </p:nvSpPr>
              <p:spPr>
                <a:xfrm flipH="1">
                  <a:off x="7234850" y="3369356"/>
                  <a:ext cx="64803" cy="52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043;p21">
                  <a:extLst>
                    <a:ext uri="{FF2B5EF4-FFF2-40B4-BE49-F238E27FC236}">
                      <a16:creationId xmlns:a16="http://schemas.microsoft.com/office/drawing/2014/main" id="{D635590D-ED91-4CF1-9403-FF15F54C7419}"/>
                    </a:ext>
                  </a:extLst>
                </p:cNvPr>
                <p:cNvSpPr/>
                <p:nvPr/>
              </p:nvSpPr>
              <p:spPr>
                <a:xfrm flipH="1">
                  <a:off x="7215911" y="3350531"/>
                  <a:ext cx="65031" cy="5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45;p21">
                  <a:extLst>
                    <a:ext uri="{FF2B5EF4-FFF2-40B4-BE49-F238E27FC236}">
                      <a16:creationId xmlns:a16="http://schemas.microsoft.com/office/drawing/2014/main" id="{2D7A621C-8C85-4D11-8A90-79187664E5BA}"/>
                    </a:ext>
                  </a:extLst>
                </p:cNvPr>
                <p:cNvSpPr/>
                <p:nvPr/>
              </p:nvSpPr>
              <p:spPr>
                <a:xfrm flipH="1">
                  <a:off x="7140497" y="3275972"/>
                  <a:ext cx="148203" cy="145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46;p21">
                  <a:extLst>
                    <a:ext uri="{FF2B5EF4-FFF2-40B4-BE49-F238E27FC236}">
                      <a16:creationId xmlns:a16="http://schemas.microsoft.com/office/drawing/2014/main" id="{6E6B0941-A75C-459F-BD8C-46A6502B2726}"/>
                    </a:ext>
                  </a:extLst>
                </p:cNvPr>
                <p:cNvSpPr/>
                <p:nvPr/>
              </p:nvSpPr>
              <p:spPr>
                <a:xfrm flipH="1">
                  <a:off x="6839639" y="2617946"/>
                  <a:ext cx="276155" cy="104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47;p21">
                  <a:extLst>
                    <a:ext uri="{FF2B5EF4-FFF2-40B4-BE49-F238E27FC236}">
                      <a16:creationId xmlns:a16="http://schemas.microsoft.com/office/drawing/2014/main" id="{D68BA2D7-ABAB-4E29-9DC7-9BF816BD81DD}"/>
                    </a:ext>
                  </a:extLst>
                </p:cNvPr>
                <p:cNvSpPr/>
                <p:nvPr/>
              </p:nvSpPr>
              <p:spPr>
                <a:xfrm flipH="1">
                  <a:off x="6603990" y="2017594"/>
                  <a:ext cx="760638" cy="6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1048;p21">
                  <a:extLst>
                    <a:ext uri="{FF2B5EF4-FFF2-40B4-BE49-F238E27FC236}">
                      <a16:creationId xmlns:a16="http://schemas.microsoft.com/office/drawing/2014/main" id="{A05C2648-4857-48A5-BD87-7B6A85E79F99}"/>
                    </a:ext>
                  </a:extLst>
                </p:cNvPr>
                <p:cNvSpPr/>
                <p:nvPr/>
              </p:nvSpPr>
              <p:spPr>
                <a:xfrm flipH="1">
                  <a:off x="6913967" y="2228607"/>
                  <a:ext cx="87963" cy="52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" h="925" extrusionOk="0">
                      <a:moveTo>
                        <a:pt x="1327" y="1"/>
                      </a:moveTo>
                      <a:cubicBezTo>
                        <a:pt x="996" y="1"/>
                        <a:pt x="0" y="708"/>
                        <a:pt x="145" y="866"/>
                      </a:cubicBezTo>
                      <a:cubicBezTo>
                        <a:pt x="182" y="907"/>
                        <a:pt x="236" y="925"/>
                        <a:pt x="301" y="925"/>
                      </a:cubicBezTo>
                      <a:cubicBezTo>
                        <a:pt x="704" y="925"/>
                        <a:pt x="1542" y="242"/>
                        <a:pt x="1418" y="40"/>
                      </a:cubicBezTo>
                      <a:cubicBezTo>
                        <a:pt x="1402" y="13"/>
                        <a:pt x="1370" y="1"/>
                        <a:pt x="1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49;p21">
                  <a:extLst>
                    <a:ext uri="{FF2B5EF4-FFF2-40B4-BE49-F238E27FC236}">
                      <a16:creationId xmlns:a16="http://schemas.microsoft.com/office/drawing/2014/main" id="{A3572267-AEC4-4D11-8E35-6646D3B4F4EF}"/>
                    </a:ext>
                  </a:extLst>
                </p:cNvPr>
                <p:cNvSpPr/>
                <p:nvPr/>
              </p:nvSpPr>
              <p:spPr>
                <a:xfrm flipH="1">
                  <a:off x="6625485" y="2209953"/>
                  <a:ext cx="46435" cy="23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50;p21">
                  <a:extLst>
                    <a:ext uri="{FF2B5EF4-FFF2-40B4-BE49-F238E27FC236}">
                      <a16:creationId xmlns:a16="http://schemas.microsoft.com/office/drawing/2014/main" id="{D601F635-80E7-42E0-939D-8BA8DC37B022}"/>
                    </a:ext>
                  </a:extLst>
                </p:cNvPr>
                <p:cNvSpPr/>
                <p:nvPr/>
              </p:nvSpPr>
              <p:spPr>
                <a:xfrm flipH="1">
                  <a:off x="6741689" y="2363350"/>
                  <a:ext cx="100913" cy="45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51;p21">
                  <a:extLst>
                    <a:ext uri="{FF2B5EF4-FFF2-40B4-BE49-F238E27FC236}">
                      <a16:creationId xmlns:a16="http://schemas.microsoft.com/office/drawing/2014/main" id="{AC580244-5684-479E-AE9C-658EE23036BE}"/>
                    </a:ext>
                  </a:extLst>
                </p:cNvPr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1052;p21">
                  <a:extLst>
                    <a:ext uri="{FF2B5EF4-FFF2-40B4-BE49-F238E27FC236}">
                      <a16:creationId xmlns:a16="http://schemas.microsoft.com/office/drawing/2014/main" id="{3EEA6C47-1B0E-44BC-9F85-D7C35822251D}"/>
                    </a:ext>
                  </a:extLst>
                </p:cNvPr>
                <p:cNvSpPr/>
                <p:nvPr/>
              </p:nvSpPr>
              <p:spPr>
                <a:xfrm flipH="1">
                  <a:off x="6648417" y="2275556"/>
                  <a:ext cx="6845" cy="11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53;p21">
                  <a:extLst>
                    <a:ext uri="{FF2B5EF4-FFF2-40B4-BE49-F238E27FC236}">
                      <a16:creationId xmlns:a16="http://schemas.microsoft.com/office/drawing/2014/main" id="{AEAD33B8-8B4C-4FBF-A504-951D68A6D093}"/>
                    </a:ext>
                  </a:extLst>
                </p:cNvPr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54;p21">
                  <a:extLst>
                    <a:ext uri="{FF2B5EF4-FFF2-40B4-BE49-F238E27FC236}">
                      <a16:creationId xmlns:a16="http://schemas.microsoft.com/office/drawing/2014/main" id="{158B1550-74BB-468C-9473-64CD6297B14A}"/>
                    </a:ext>
                  </a:extLst>
                </p:cNvPr>
                <p:cNvSpPr/>
                <p:nvPr/>
              </p:nvSpPr>
              <p:spPr>
                <a:xfrm flipH="1">
                  <a:off x="6894342" y="2302653"/>
                  <a:ext cx="7815" cy="1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55;p21">
                  <a:extLst>
                    <a:ext uri="{FF2B5EF4-FFF2-40B4-BE49-F238E27FC236}">
                      <a16:creationId xmlns:a16="http://schemas.microsoft.com/office/drawing/2014/main" id="{74B7C770-95B4-4CC1-9C7B-3EED663740F4}"/>
                    </a:ext>
                  </a:extLst>
                </p:cNvPr>
                <p:cNvSpPr/>
                <p:nvPr/>
              </p:nvSpPr>
              <p:spPr>
                <a:xfrm flipH="1">
                  <a:off x="6913967" y="2228721"/>
                  <a:ext cx="87906" cy="5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56;p21">
                  <a:extLst>
                    <a:ext uri="{FF2B5EF4-FFF2-40B4-BE49-F238E27FC236}">
                      <a16:creationId xmlns:a16="http://schemas.microsoft.com/office/drawing/2014/main" id="{0F669098-A4C2-4378-AD0F-6FE9220A5557}"/>
                    </a:ext>
                  </a:extLst>
                </p:cNvPr>
                <p:cNvSpPr/>
                <p:nvPr/>
              </p:nvSpPr>
              <p:spPr>
                <a:xfrm flipH="1">
                  <a:off x="6804153" y="2363236"/>
                  <a:ext cx="38448" cy="3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57;p21">
                  <a:extLst>
                    <a:ext uri="{FF2B5EF4-FFF2-40B4-BE49-F238E27FC236}">
                      <a16:creationId xmlns:a16="http://schemas.microsoft.com/office/drawing/2014/main" id="{F112D812-F132-46BB-9541-9A123831652E}"/>
                    </a:ext>
                  </a:extLst>
                </p:cNvPr>
                <p:cNvSpPr/>
                <p:nvPr/>
              </p:nvSpPr>
              <p:spPr>
                <a:xfrm flipH="1">
                  <a:off x="6888695" y="2291016"/>
                  <a:ext cx="39361" cy="59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58;p21">
                  <a:extLst>
                    <a:ext uri="{FF2B5EF4-FFF2-40B4-BE49-F238E27FC236}">
                      <a16:creationId xmlns:a16="http://schemas.microsoft.com/office/drawing/2014/main" id="{F59675E3-4A53-4056-BBB2-0971CA291C01}"/>
                    </a:ext>
                  </a:extLst>
                </p:cNvPr>
                <p:cNvSpPr/>
                <p:nvPr/>
              </p:nvSpPr>
              <p:spPr>
                <a:xfrm flipH="1">
                  <a:off x="6894342" y="2302653"/>
                  <a:ext cx="7815" cy="1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59;p21">
                  <a:extLst>
                    <a:ext uri="{FF2B5EF4-FFF2-40B4-BE49-F238E27FC236}">
                      <a16:creationId xmlns:a16="http://schemas.microsoft.com/office/drawing/2014/main" id="{30D919C7-9495-49E5-8665-756C0FFCDFCA}"/>
                    </a:ext>
                  </a:extLst>
                </p:cNvPr>
                <p:cNvSpPr/>
                <p:nvPr/>
              </p:nvSpPr>
              <p:spPr>
                <a:xfrm flipH="1">
                  <a:off x="7171644" y="2476244"/>
                  <a:ext cx="107758" cy="6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60;p21">
                  <a:extLst>
                    <a:ext uri="{FF2B5EF4-FFF2-40B4-BE49-F238E27FC236}">
                      <a16:creationId xmlns:a16="http://schemas.microsoft.com/office/drawing/2014/main" id="{A82E04F7-4394-4EA3-9A20-CF25F2B3F641}"/>
                    </a:ext>
                  </a:extLst>
                </p:cNvPr>
                <p:cNvSpPr/>
                <p:nvPr/>
              </p:nvSpPr>
              <p:spPr>
                <a:xfrm flipH="1">
                  <a:off x="6625371" y="2210010"/>
                  <a:ext cx="46435" cy="2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61;p21">
                  <a:extLst>
                    <a:ext uri="{FF2B5EF4-FFF2-40B4-BE49-F238E27FC236}">
                      <a16:creationId xmlns:a16="http://schemas.microsoft.com/office/drawing/2014/main" id="{021067D1-B906-4EEC-8D9B-5630EA92D913}"/>
                    </a:ext>
                  </a:extLst>
                </p:cNvPr>
                <p:cNvSpPr/>
                <p:nvPr/>
              </p:nvSpPr>
              <p:spPr>
                <a:xfrm flipH="1">
                  <a:off x="6604378" y="2312008"/>
                  <a:ext cx="12721" cy="8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62;p21">
                  <a:extLst>
                    <a:ext uri="{FF2B5EF4-FFF2-40B4-BE49-F238E27FC236}">
                      <a16:creationId xmlns:a16="http://schemas.microsoft.com/office/drawing/2014/main" id="{1B9F5FF1-C983-4B48-8055-540F2D4C59F2}"/>
                    </a:ext>
                  </a:extLst>
                </p:cNvPr>
                <p:cNvSpPr/>
                <p:nvPr/>
              </p:nvSpPr>
              <p:spPr>
                <a:xfrm flipH="1">
                  <a:off x="6645451" y="2267798"/>
                  <a:ext cx="26925" cy="4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63;p21">
                  <a:extLst>
                    <a:ext uri="{FF2B5EF4-FFF2-40B4-BE49-F238E27FC236}">
                      <a16:creationId xmlns:a16="http://schemas.microsoft.com/office/drawing/2014/main" id="{9398F297-6BF8-43EA-9DC6-49D05ECC1A5F}"/>
                    </a:ext>
                  </a:extLst>
                </p:cNvPr>
                <p:cNvSpPr/>
                <p:nvPr/>
              </p:nvSpPr>
              <p:spPr>
                <a:xfrm flipH="1">
                  <a:off x="6648417" y="2275442"/>
                  <a:ext cx="6845" cy="1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64;p21">
                  <a:extLst>
                    <a:ext uri="{FF2B5EF4-FFF2-40B4-BE49-F238E27FC236}">
                      <a16:creationId xmlns:a16="http://schemas.microsoft.com/office/drawing/2014/main" id="{D06E9F1D-6521-473A-B87D-F0AB6B63045A}"/>
                    </a:ext>
                  </a:extLst>
                </p:cNvPr>
                <p:cNvSpPr/>
                <p:nvPr/>
              </p:nvSpPr>
              <p:spPr>
                <a:xfrm flipH="1">
                  <a:off x="6701927" y="2253593"/>
                  <a:ext cx="63320" cy="117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060" extrusionOk="0">
                      <a:moveTo>
                        <a:pt x="37" y="1"/>
                      </a:moveTo>
                      <a:cubicBezTo>
                        <a:pt x="37" y="1"/>
                        <a:pt x="0" y="1384"/>
                        <a:pt x="192" y="1384"/>
                      </a:cubicBezTo>
                      <a:cubicBezTo>
                        <a:pt x="193" y="1384"/>
                        <a:pt x="194" y="1384"/>
                        <a:pt x="195" y="1384"/>
                      </a:cubicBezTo>
                      <a:cubicBezTo>
                        <a:pt x="224" y="1382"/>
                        <a:pt x="257" y="1373"/>
                        <a:pt x="294" y="1359"/>
                      </a:cubicBezTo>
                      <a:lnTo>
                        <a:pt x="294" y="1359"/>
                      </a:lnTo>
                      <a:lnTo>
                        <a:pt x="427" y="2060"/>
                      </a:lnTo>
                      <a:cubicBezTo>
                        <a:pt x="427" y="2060"/>
                        <a:pt x="1109" y="1554"/>
                        <a:pt x="966" y="1308"/>
                      </a:cubicBezTo>
                      <a:cubicBezTo>
                        <a:pt x="918" y="1229"/>
                        <a:pt x="851" y="1200"/>
                        <a:pt x="773" y="1200"/>
                      </a:cubicBezTo>
                      <a:cubicBezTo>
                        <a:pt x="622" y="1200"/>
                        <a:pt x="435" y="1309"/>
                        <a:pt x="294" y="1359"/>
                      </a:cubicBezTo>
                      <a:lnTo>
                        <a:pt x="294" y="135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C677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9;p21">
                <a:extLst>
                  <a:ext uri="{FF2B5EF4-FFF2-40B4-BE49-F238E27FC236}">
                    <a16:creationId xmlns:a16="http://schemas.microsoft.com/office/drawing/2014/main" id="{0F4771FD-5305-4BC6-9A4A-2E173D2A1CDA}"/>
                  </a:ext>
                </a:extLst>
              </p:cNvPr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23" name="Google Shape;1070;p21">
                  <a:extLst>
                    <a:ext uri="{FF2B5EF4-FFF2-40B4-BE49-F238E27FC236}">
                      <a16:creationId xmlns:a16="http://schemas.microsoft.com/office/drawing/2014/main" id="{D6F42A7F-F765-43DB-B93B-CA31F25EC225}"/>
                    </a:ext>
                  </a:extLst>
                </p:cNvPr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71;p21">
                  <a:extLst>
                    <a:ext uri="{FF2B5EF4-FFF2-40B4-BE49-F238E27FC236}">
                      <a16:creationId xmlns:a16="http://schemas.microsoft.com/office/drawing/2014/main" id="{9DFC30A4-EB8C-48B0-B7AB-D5A7DC65858D}"/>
                    </a:ext>
                  </a:extLst>
                </p:cNvPr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4" h="26332" extrusionOk="0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72;p21">
                  <a:extLst>
                    <a:ext uri="{FF2B5EF4-FFF2-40B4-BE49-F238E27FC236}">
                      <a16:creationId xmlns:a16="http://schemas.microsoft.com/office/drawing/2014/main" id="{134A1B23-A038-40D2-ABC0-7EF769BBC4B3}"/>
                    </a:ext>
                  </a:extLst>
                </p:cNvPr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name="adj1" fmla="val 6250"/>
                    <a:gd name="adj2" fmla="val 0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Google Shape;1073;p21">
                <a:extLst>
                  <a:ext uri="{FF2B5EF4-FFF2-40B4-BE49-F238E27FC236}">
                    <a16:creationId xmlns:a16="http://schemas.microsoft.com/office/drawing/2014/main" id="{E4C74086-686C-4ABF-A98E-1B905FCA23A7}"/>
                  </a:ext>
                </a:extLst>
              </p:cNvPr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074;p21">
                <a:extLst>
                  <a:ext uri="{FF2B5EF4-FFF2-40B4-BE49-F238E27FC236}">
                    <a16:creationId xmlns:a16="http://schemas.microsoft.com/office/drawing/2014/main" id="{D425509B-DEF7-4C29-AB07-532C36A44F21}"/>
                  </a:ext>
                </a:extLst>
              </p:cNvPr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75;p21">
              <a:extLst>
                <a:ext uri="{FF2B5EF4-FFF2-40B4-BE49-F238E27FC236}">
                  <a16:creationId xmlns:a16="http://schemas.microsoft.com/office/drawing/2014/main" id="{47549FD6-ADEE-4592-8E5D-E8418AA416B2}"/>
                </a:ext>
              </a:extLst>
            </p:cNvPr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76;p21">
              <a:extLst>
                <a:ext uri="{FF2B5EF4-FFF2-40B4-BE49-F238E27FC236}">
                  <a16:creationId xmlns:a16="http://schemas.microsoft.com/office/drawing/2014/main" id="{9B57D32A-EAC2-469B-8643-1BFDB91AABC1}"/>
                </a:ext>
              </a:extLst>
            </p:cNvPr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dirty="0" err="1">
                <a:solidFill>
                  <a:schemeClr val="dk1"/>
                </a:solidFill>
              </a:rPr>
              <a:t>Rekap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Response Rate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4639-45E6-4290-9F85-FD338CBA3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dk1"/>
                </a:solidFill>
              </a:rPr>
              <a:t>Rekap</a:t>
            </a:r>
            <a:r>
              <a:rPr lang="en-US" dirty="0">
                <a:solidFill>
                  <a:schemeClr val="dk1"/>
                </a:solidFill>
              </a:rPr>
              <a:t> Response Rate per </a:t>
            </a:r>
            <a:r>
              <a:rPr lang="en-US" dirty="0" err="1">
                <a:solidFill>
                  <a:schemeClr val="dk1"/>
                </a:solidFill>
              </a:rPr>
              <a:t>Fakultas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1EB03B-FEDD-C2AF-1FA5-B635D91B9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16761"/>
              </p:ext>
            </p:extLst>
          </p:nvPr>
        </p:nvGraphicFramePr>
        <p:xfrm>
          <a:off x="1040576" y="1469722"/>
          <a:ext cx="7062848" cy="291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8982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511933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51193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Keterangan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6540" marR="2489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Persentase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Lulusan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(a)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3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206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spc="-2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Lulusan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Tidak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Terkontak</a:t>
                      </a:r>
                      <a:r>
                        <a:rPr lang="id-ID" sz="1400" spc="-1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(b)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Lulusan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Terkontak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(c=a-b) 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195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1096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Lulusan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engisi</a:t>
                      </a:r>
                      <a:r>
                        <a:rPr lang="id-ID" sz="1400" spc="-1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spc="-1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engkap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(d)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188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Lulusan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Mengisi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Lengkap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86564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Jumlah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Lulusan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Tidak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Mengisi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14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9535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Gross</a:t>
                      </a:r>
                      <a:r>
                        <a:rPr lang="id-ID" sz="1400" spc="-2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response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rate</a:t>
                      </a:r>
                      <a:r>
                        <a:rPr lang="id-ID" sz="1400" spc="-25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{e=(d/a)*100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}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6540" marR="248920"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91,26%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Net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Response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rate</a:t>
                      </a:r>
                      <a:r>
                        <a:rPr lang="id-ID" sz="1400" spc="-2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{f=(d/c)*100</a:t>
                      </a: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}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6540" marR="248920"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96,41%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7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11;p9">
            <a:extLst>
              <a:ext uri="{FF2B5EF4-FFF2-40B4-BE49-F238E27FC236}">
                <a16:creationId xmlns:a16="http://schemas.microsoft.com/office/drawing/2014/main" id="{D75B01D2-61D8-4930-B0C9-CE0D61A76757}"/>
              </a:ext>
            </a:extLst>
          </p:cNvPr>
          <p:cNvGrpSpPr/>
          <p:nvPr/>
        </p:nvGrpSpPr>
        <p:grpSpPr>
          <a:xfrm>
            <a:off x="5695152" y="1018175"/>
            <a:ext cx="3078035" cy="3939561"/>
            <a:chOff x="6128789" y="804382"/>
            <a:chExt cx="2694273" cy="3983228"/>
          </a:xfrm>
        </p:grpSpPr>
        <p:sp>
          <p:nvSpPr>
            <p:cNvPr id="4" name="Google Shape;312;p9">
              <a:extLst>
                <a:ext uri="{FF2B5EF4-FFF2-40B4-BE49-F238E27FC236}">
                  <a16:creationId xmlns:a16="http://schemas.microsoft.com/office/drawing/2014/main" id="{8D70D6C6-3768-483F-A57E-2E75AED24154}"/>
                </a:ext>
              </a:extLst>
            </p:cNvPr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13;p9">
              <a:extLst>
                <a:ext uri="{FF2B5EF4-FFF2-40B4-BE49-F238E27FC236}">
                  <a16:creationId xmlns:a16="http://schemas.microsoft.com/office/drawing/2014/main" id="{9810F6EF-4B13-47CE-AC2C-DCE74586CA33}"/>
                </a:ext>
              </a:extLst>
            </p:cNvPr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14;p9">
            <a:extLst>
              <a:ext uri="{FF2B5EF4-FFF2-40B4-BE49-F238E27FC236}">
                <a16:creationId xmlns:a16="http://schemas.microsoft.com/office/drawing/2014/main" id="{1614F451-E820-482A-AD5E-F4C7809233B4}"/>
              </a:ext>
            </a:extLst>
          </p:cNvPr>
          <p:cNvSpPr/>
          <p:nvPr/>
        </p:nvSpPr>
        <p:spPr>
          <a:xfrm flipH="1">
            <a:off x="5241859" y="4820836"/>
            <a:ext cx="2450279" cy="100899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15;p9">
            <a:extLst>
              <a:ext uri="{FF2B5EF4-FFF2-40B4-BE49-F238E27FC236}">
                <a16:creationId xmlns:a16="http://schemas.microsoft.com/office/drawing/2014/main" id="{E9E49A9E-7217-4B18-89AE-66B232E4CF70}"/>
              </a:ext>
            </a:extLst>
          </p:cNvPr>
          <p:cNvGrpSpPr/>
          <p:nvPr/>
        </p:nvGrpSpPr>
        <p:grpSpPr>
          <a:xfrm>
            <a:off x="5565244" y="2897627"/>
            <a:ext cx="1326184" cy="1855535"/>
            <a:chOff x="4633351" y="1345102"/>
            <a:chExt cx="2130085" cy="3433068"/>
          </a:xfrm>
        </p:grpSpPr>
        <p:sp>
          <p:nvSpPr>
            <p:cNvPr id="8" name="Google Shape;316;p9">
              <a:extLst>
                <a:ext uri="{FF2B5EF4-FFF2-40B4-BE49-F238E27FC236}">
                  <a16:creationId xmlns:a16="http://schemas.microsoft.com/office/drawing/2014/main" id="{B9709896-590C-4775-9D13-E813AE716440}"/>
                </a:ext>
              </a:extLst>
            </p:cNvPr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7;p9">
              <a:extLst>
                <a:ext uri="{FF2B5EF4-FFF2-40B4-BE49-F238E27FC236}">
                  <a16:creationId xmlns:a16="http://schemas.microsoft.com/office/drawing/2014/main" id="{C60006A1-8958-448B-A75D-B2E19D839CCC}"/>
                </a:ext>
              </a:extLst>
            </p:cNvPr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8;p9">
              <a:extLst>
                <a:ext uri="{FF2B5EF4-FFF2-40B4-BE49-F238E27FC236}">
                  <a16:creationId xmlns:a16="http://schemas.microsoft.com/office/drawing/2014/main" id="{10200EE2-4120-4AEC-8F6B-3521DB0B4D46}"/>
                </a:ext>
              </a:extLst>
            </p:cNvPr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9;p9">
              <a:extLst>
                <a:ext uri="{FF2B5EF4-FFF2-40B4-BE49-F238E27FC236}">
                  <a16:creationId xmlns:a16="http://schemas.microsoft.com/office/drawing/2014/main" id="{8F010C8B-463B-458B-A863-F88DCD580894}"/>
                </a:ext>
              </a:extLst>
            </p:cNvPr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20;p9">
              <a:extLst>
                <a:ext uri="{FF2B5EF4-FFF2-40B4-BE49-F238E27FC236}">
                  <a16:creationId xmlns:a16="http://schemas.microsoft.com/office/drawing/2014/main" id="{EA5BE220-4F6E-44C0-AE94-B03FB2ECCD4A}"/>
                </a:ext>
              </a:extLst>
            </p:cNvPr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21;p9">
              <a:extLst>
                <a:ext uri="{FF2B5EF4-FFF2-40B4-BE49-F238E27FC236}">
                  <a16:creationId xmlns:a16="http://schemas.microsoft.com/office/drawing/2014/main" id="{27AE243E-B997-4B19-9FAF-3F5EBD5D49BE}"/>
                </a:ext>
              </a:extLst>
            </p:cNvPr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2;p9">
              <a:extLst>
                <a:ext uri="{FF2B5EF4-FFF2-40B4-BE49-F238E27FC236}">
                  <a16:creationId xmlns:a16="http://schemas.microsoft.com/office/drawing/2014/main" id="{810D3252-B077-4669-858A-4C440E1D0B2E}"/>
                </a:ext>
              </a:extLst>
            </p:cNvPr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3;p9">
              <a:extLst>
                <a:ext uri="{FF2B5EF4-FFF2-40B4-BE49-F238E27FC236}">
                  <a16:creationId xmlns:a16="http://schemas.microsoft.com/office/drawing/2014/main" id="{7C6D1558-0C77-4B29-B87D-C1E01A4B8E08}"/>
                </a:ext>
              </a:extLst>
            </p:cNvPr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4;p9">
              <a:extLst>
                <a:ext uri="{FF2B5EF4-FFF2-40B4-BE49-F238E27FC236}">
                  <a16:creationId xmlns:a16="http://schemas.microsoft.com/office/drawing/2014/main" id="{0B247537-2D28-4241-9208-FC640C8F011D}"/>
                </a:ext>
              </a:extLst>
            </p:cNvPr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5;p9">
              <a:extLst>
                <a:ext uri="{FF2B5EF4-FFF2-40B4-BE49-F238E27FC236}">
                  <a16:creationId xmlns:a16="http://schemas.microsoft.com/office/drawing/2014/main" id="{C9AEAD1A-3C23-44B5-9CC4-489D5805DE30}"/>
                </a:ext>
              </a:extLst>
            </p:cNvPr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6;p9">
              <a:extLst>
                <a:ext uri="{FF2B5EF4-FFF2-40B4-BE49-F238E27FC236}">
                  <a16:creationId xmlns:a16="http://schemas.microsoft.com/office/drawing/2014/main" id="{ECDBF453-4C65-408D-9AC5-058F72E59330}"/>
                </a:ext>
              </a:extLst>
            </p:cNvPr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7;p9">
              <a:extLst>
                <a:ext uri="{FF2B5EF4-FFF2-40B4-BE49-F238E27FC236}">
                  <a16:creationId xmlns:a16="http://schemas.microsoft.com/office/drawing/2014/main" id="{E242DDA1-3F27-49A4-8D68-F625513DE77A}"/>
                </a:ext>
              </a:extLst>
            </p:cNvPr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8;p9">
              <a:extLst>
                <a:ext uri="{FF2B5EF4-FFF2-40B4-BE49-F238E27FC236}">
                  <a16:creationId xmlns:a16="http://schemas.microsoft.com/office/drawing/2014/main" id="{2C91FC33-70B1-459B-8B39-1C4F7F659772}"/>
                </a:ext>
              </a:extLst>
            </p:cNvPr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9;p9">
              <a:extLst>
                <a:ext uri="{FF2B5EF4-FFF2-40B4-BE49-F238E27FC236}">
                  <a16:creationId xmlns:a16="http://schemas.microsoft.com/office/drawing/2014/main" id="{79DC2182-5280-4AD0-AF06-886351C55268}"/>
                </a:ext>
              </a:extLst>
            </p:cNvPr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0;p9">
              <a:extLst>
                <a:ext uri="{FF2B5EF4-FFF2-40B4-BE49-F238E27FC236}">
                  <a16:creationId xmlns:a16="http://schemas.microsoft.com/office/drawing/2014/main" id="{60681D3B-AA22-467D-9647-2CAEABBABFFD}"/>
                </a:ext>
              </a:extLst>
            </p:cNvPr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1;p9">
              <a:extLst>
                <a:ext uri="{FF2B5EF4-FFF2-40B4-BE49-F238E27FC236}">
                  <a16:creationId xmlns:a16="http://schemas.microsoft.com/office/drawing/2014/main" id="{6F57B857-3A87-481C-90AE-A7193B84FE35}"/>
                </a:ext>
              </a:extLst>
            </p:cNvPr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2;p9">
              <a:extLst>
                <a:ext uri="{FF2B5EF4-FFF2-40B4-BE49-F238E27FC236}">
                  <a16:creationId xmlns:a16="http://schemas.microsoft.com/office/drawing/2014/main" id="{ED57D884-D008-4BC7-9D1F-AB123AA1FD1B}"/>
                </a:ext>
              </a:extLst>
            </p:cNvPr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3;p9">
              <a:extLst>
                <a:ext uri="{FF2B5EF4-FFF2-40B4-BE49-F238E27FC236}">
                  <a16:creationId xmlns:a16="http://schemas.microsoft.com/office/drawing/2014/main" id="{E73E8773-3640-4F32-8FF7-90B4658A8D89}"/>
                </a:ext>
              </a:extLst>
            </p:cNvPr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4;p9">
              <a:extLst>
                <a:ext uri="{FF2B5EF4-FFF2-40B4-BE49-F238E27FC236}">
                  <a16:creationId xmlns:a16="http://schemas.microsoft.com/office/drawing/2014/main" id="{0CF15F29-EC99-471D-A198-AF4CDEE85FA4}"/>
                </a:ext>
              </a:extLst>
            </p:cNvPr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5;p9">
              <a:extLst>
                <a:ext uri="{FF2B5EF4-FFF2-40B4-BE49-F238E27FC236}">
                  <a16:creationId xmlns:a16="http://schemas.microsoft.com/office/drawing/2014/main" id="{F7EB0AAE-10EB-4EAC-8532-C6FD8F5A7324}"/>
                </a:ext>
              </a:extLst>
            </p:cNvPr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6;p9">
              <a:extLst>
                <a:ext uri="{FF2B5EF4-FFF2-40B4-BE49-F238E27FC236}">
                  <a16:creationId xmlns:a16="http://schemas.microsoft.com/office/drawing/2014/main" id="{7418A837-A080-4599-ADA5-5A1EB86166B8}"/>
                </a:ext>
              </a:extLst>
            </p:cNvPr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37;p9">
              <a:extLst>
                <a:ext uri="{FF2B5EF4-FFF2-40B4-BE49-F238E27FC236}">
                  <a16:creationId xmlns:a16="http://schemas.microsoft.com/office/drawing/2014/main" id="{63CACE5C-7ADF-415F-A5C3-34EAA5A1EAAD}"/>
                </a:ext>
              </a:extLst>
            </p:cNvPr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38;p9">
              <a:extLst>
                <a:ext uri="{FF2B5EF4-FFF2-40B4-BE49-F238E27FC236}">
                  <a16:creationId xmlns:a16="http://schemas.microsoft.com/office/drawing/2014/main" id="{234E2F0B-CB3E-4940-8583-67E9D5245030}"/>
                </a:ext>
              </a:extLst>
            </p:cNvPr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39;p9">
              <a:extLst>
                <a:ext uri="{FF2B5EF4-FFF2-40B4-BE49-F238E27FC236}">
                  <a16:creationId xmlns:a16="http://schemas.microsoft.com/office/drawing/2014/main" id="{0431DD25-51C2-4F16-A1AA-4AAC6C8B26C1}"/>
                </a:ext>
              </a:extLst>
            </p:cNvPr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40;p9">
              <a:extLst>
                <a:ext uri="{FF2B5EF4-FFF2-40B4-BE49-F238E27FC236}">
                  <a16:creationId xmlns:a16="http://schemas.microsoft.com/office/drawing/2014/main" id="{447506F8-FA8A-4A36-9893-F65A1D9D9B1E}"/>
                </a:ext>
              </a:extLst>
            </p:cNvPr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41;p9">
            <a:extLst>
              <a:ext uri="{FF2B5EF4-FFF2-40B4-BE49-F238E27FC236}">
                <a16:creationId xmlns:a16="http://schemas.microsoft.com/office/drawing/2014/main" id="{03EC7F96-D61D-4624-AD16-286B6A8B5569}"/>
              </a:ext>
            </a:extLst>
          </p:cNvPr>
          <p:cNvGrpSpPr/>
          <p:nvPr/>
        </p:nvGrpSpPr>
        <p:grpSpPr>
          <a:xfrm>
            <a:off x="5307798" y="4182179"/>
            <a:ext cx="697345" cy="649851"/>
            <a:chOff x="2670950" y="1672175"/>
            <a:chExt cx="143500" cy="163525"/>
          </a:xfrm>
        </p:grpSpPr>
        <p:sp>
          <p:nvSpPr>
            <p:cNvPr id="34" name="Google Shape;342;p9">
              <a:extLst>
                <a:ext uri="{FF2B5EF4-FFF2-40B4-BE49-F238E27FC236}">
                  <a16:creationId xmlns:a16="http://schemas.microsoft.com/office/drawing/2014/main" id="{E5675374-F0EC-4899-B6C4-FC77C6BB3CF9}"/>
                </a:ext>
              </a:extLst>
            </p:cNvPr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43;p9">
              <a:extLst>
                <a:ext uri="{FF2B5EF4-FFF2-40B4-BE49-F238E27FC236}">
                  <a16:creationId xmlns:a16="http://schemas.microsoft.com/office/drawing/2014/main" id="{110E5D70-02CF-454A-9A25-7B297FE06212}"/>
                </a:ext>
              </a:extLst>
            </p:cNvPr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44;p9">
              <a:extLst>
                <a:ext uri="{FF2B5EF4-FFF2-40B4-BE49-F238E27FC236}">
                  <a16:creationId xmlns:a16="http://schemas.microsoft.com/office/drawing/2014/main" id="{AB574668-9A12-4125-A891-F13DB94D5677}"/>
                </a:ext>
              </a:extLst>
            </p:cNvPr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45;p9">
              <a:extLst>
                <a:ext uri="{FF2B5EF4-FFF2-40B4-BE49-F238E27FC236}">
                  <a16:creationId xmlns:a16="http://schemas.microsoft.com/office/drawing/2014/main" id="{586775D3-BB9C-4C31-BA38-9E97346ECED8}"/>
                </a:ext>
              </a:extLst>
            </p:cNvPr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46;p9">
              <a:extLst>
                <a:ext uri="{FF2B5EF4-FFF2-40B4-BE49-F238E27FC236}">
                  <a16:creationId xmlns:a16="http://schemas.microsoft.com/office/drawing/2014/main" id="{9DF4CB6F-C4DE-4578-BE6F-933CE4E02166}"/>
                </a:ext>
              </a:extLst>
            </p:cNvPr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47;p9">
              <a:extLst>
                <a:ext uri="{FF2B5EF4-FFF2-40B4-BE49-F238E27FC236}">
                  <a16:creationId xmlns:a16="http://schemas.microsoft.com/office/drawing/2014/main" id="{A85C6F96-EC44-465A-8F26-CB4CB37E0834}"/>
                </a:ext>
              </a:extLst>
            </p:cNvPr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48;p9">
              <a:extLst>
                <a:ext uri="{FF2B5EF4-FFF2-40B4-BE49-F238E27FC236}">
                  <a16:creationId xmlns:a16="http://schemas.microsoft.com/office/drawing/2014/main" id="{40F025F0-13A6-40C6-86A4-BAA39649B6F0}"/>
                </a:ext>
              </a:extLst>
            </p:cNvPr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49;p9">
              <a:extLst>
                <a:ext uri="{FF2B5EF4-FFF2-40B4-BE49-F238E27FC236}">
                  <a16:creationId xmlns:a16="http://schemas.microsoft.com/office/drawing/2014/main" id="{CA670B71-4C0C-421A-94D2-56C17903FE2E}"/>
                </a:ext>
              </a:extLst>
            </p:cNvPr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50;p9">
              <a:extLst>
                <a:ext uri="{FF2B5EF4-FFF2-40B4-BE49-F238E27FC236}">
                  <a16:creationId xmlns:a16="http://schemas.microsoft.com/office/drawing/2014/main" id="{3D81D211-AD49-450C-8F77-5C4813B8B8B3}"/>
                </a:ext>
              </a:extLst>
            </p:cNvPr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51;p9">
              <a:extLst>
                <a:ext uri="{FF2B5EF4-FFF2-40B4-BE49-F238E27FC236}">
                  <a16:creationId xmlns:a16="http://schemas.microsoft.com/office/drawing/2014/main" id="{36A30DAD-F335-466B-AA51-6EF4D3B339A2}"/>
                </a:ext>
              </a:extLst>
            </p:cNvPr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52;p9">
              <a:extLst>
                <a:ext uri="{FF2B5EF4-FFF2-40B4-BE49-F238E27FC236}">
                  <a16:creationId xmlns:a16="http://schemas.microsoft.com/office/drawing/2014/main" id="{A6B11A2E-2952-45EF-8BF6-A18ABDD09A81}"/>
                </a:ext>
              </a:extLst>
            </p:cNvPr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53;p9">
              <a:extLst>
                <a:ext uri="{FF2B5EF4-FFF2-40B4-BE49-F238E27FC236}">
                  <a16:creationId xmlns:a16="http://schemas.microsoft.com/office/drawing/2014/main" id="{2D11FE37-C0E6-42C2-B729-027F1A4F3BB6}"/>
                </a:ext>
              </a:extLst>
            </p:cNvPr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54;p9">
              <a:extLst>
                <a:ext uri="{FF2B5EF4-FFF2-40B4-BE49-F238E27FC236}">
                  <a16:creationId xmlns:a16="http://schemas.microsoft.com/office/drawing/2014/main" id="{5ABEDB0D-B000-45EF-A288-DB59FB404920}"/>
                </a:ext>
              </a:extLst>
            </p:cNvPr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55;p9">
              <a:extLst>
                <a:ext uri="{FF2B5EF4-FFF2-40B4-BE49-F238E27FC236}">
                  <a16:creationId xmlns:a16="http://schemas.microsoft.com/office/drawing/2014/main" id="{F88A0580-496B-482A-94B1-B870DDAF3F11}"/>
                </a:ext>
              </a:extLst>
            </p:cNvPr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56;p9">
              <a:extLst>
                <a:ext uri="{FF2B5EF4-FFF2-40B4-BE49-F238E27FC236}">
                  <a16:creationId xmlns:a16="http://schemas.microsoft.com/office/drawing/2014/main" id="{74F722AA-C04B-42B7-B6AE-9A3D32FD1F48}"/>
                </a:ext>
              </a:extLst>
            </p:cNvPr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57;p9">
              <a:extLst>
                <a:ext uri="{FF2B5EF4-FFF2-40B4-BE49-F238E27FC236}">
                  <a16:creationId xmlns:a16="http://schemas.microsoft.com/office/drawing/2014/main" id="{53517CC9-89F1-4394-8D76-87F28B354AC0}"/>
                </a:ext>
              </a:extLst>
            </p:cNvPr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58;p9">
              <a:extLst>
                <a:ext uri="{FF2B5EF4-FFF2-40B4-BE49-F238E27FC236}">
                  <a16:creationId xmlns:a16="http://schemas.microsoft.com/office/drawing/2014/main" id="{1D4C5573-C441-45B2-9DA5-588D6C3BB7A0}"/>
                </a:ext>
              </a:extLst>
            </p:cNvPr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59;p9">
              <a:extLst>
                <a:ext uri="{FF2B5EF4-FFF2-40B4-BE49-F238E27FC236}">
                  <a16:creationId xmlns:a16="http://schemas.microsoft.com/office/drawing/2014/main" id="{D4D39437-0891-4C39-8B2C-FA33DC707211}"/>
                </a:ext>
              </a:extLst>
            </p:cNvPr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60;p9">
              <a:extLst>
                <a:ext uri="{FF2B5EF4-FFF2-40B4-BE49-F238E27FC236}">
                  <a16:creationId xmlns:a16="http://schemas.microsoft.com/office/drawing/2014/main" id="{94A1FBAD-7EBF-40C2-AA5D-888ACEC6C2BF}"/>
                </a:ext>
              </a:extLst>
            </p:cNvPr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61;p9">
              <a:extLst>
                <a:ext uri="{FF2B5EF4-FFF2-40B4-BE49-F238E27FC236}">
                  <a16:creationId xmlns:a16="http://schemas.microsoft.com/office/drawing/2014/main" id="{272D7166-806B-41CF-AB08-A089FFA12721}"/>
                </a:ext>
              </a:extLst>
            </p:cNvPr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62;p9">
              <a:extLst>
                <a:ext uri="{FF2B5EF4-FFF2-40B4-BE49-F238E27FC236}">
                  <a16:creationId xmlns:a16="http://schemas.microsoft.com/office/drawing/2014/main" id="{CE27208F-D263-4410-9DF3-63042E81F873}"/>
                </a:ext>
              </a:extLst>
            </p:cNvPr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63;p9">
              <a:extLst>
                <a:ext uri="{FF2B5EF4-FFF2-40B4-BE49-F238E27FC236}">
                  <a16:creationId xmlns:a16="http://schemas.microsoft.com/office/drawing/2014/main" id="{450F5343-F0BA-4626-AEED-3815C705C9A4}"/>
                </a:ext>
              </a:extLst>
            </p:cNvPr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64;p9">
              <a:extLst>
                <a:ext uri="{FF2B5EF4-FFF2-40B4-BE49-F238E27FC236}">
                  <a16:creationId xmlns:a16="http://schemas.microsoft.com/office/drawing/2014/main" id="{C723EEF7-C0BA-46C2-BA98-687998D74BAF}"/>
                </a:ext>
              </a:extLst>
            </p:cNvPr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65;p9">
              <a:extLst>
                <a:ext uri="{FF2B5EF4-FFF2-40B4-BE49-F238E27FC236}">
                  <a16:creationId xmlns:a16="http://schemas.microsoft.com/office/drawing/2014/main" id="{9D528CF7-2080-4D62-81E8-75673ADC031D}"/>
                </a:ext>
              </a:extLst>
            </p:cNvPr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66;p9">
              <a:extLst>
                <a:ext uri="{FF2B5EF4-FFF2-40B4-BE49-F238E27FC236}">
                  <a16:creationId xmlns:a16="http://schemas.microsoft.com/office/drawing/2014/main" id="{9C721CE7-180D-4FC9-9A84-EE3F8EA34E52}"/>
                </a:ext>
              </a:extLst>
            </p:cNvPr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67;p9">
              <a:extLst>
                <a:ext uri="{FF2B5EF4-FFF2-40B4-BE49-F238E27FC236}">
                  <a16:creationId xmlns:a16="http://schemas.microsoft.com/office/drawing/2014/main" id="{C0587B0C-EDF4-4CFB-BB2F-C23CC158D00C}"/>
                </a:ext>
              </a:extLst>
            </p:cNvPr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68;p9">
              <a:extLst>
                <a:ext uri="{FF2B5EF4-FFF2-40B4-BE49-F238E27FC236}">
                  <a16:creationId xmlns:a16="http://schemas.microsoft.com/office/drawing/2014/main" id="{0473EE45-6489-45AE-9B2A-A114A19B2D70}"/>
                </a:ext>
              </a:extLst>
            </p:cNvPr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69;p9">
              <a:extLst>
                <a:ext uri="{FF2B5EF4-FFF2-40B4-BE49-F238E27FC236}">
                  <a16:creationId xmlns:a16="http://schemas.microsoft.com/office/drawing/2014/main" id="{9BDF0736-D092-4C8A-9F84-6E90014CC5D4}"/>
                </a:ext>
              </a:extLst>
            </p:cNvPr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70;p9">
              <a:extLst>
                <a:ext uri="{FF2B5EF4-FFF2-40B4-BE49-F238E27FC236}">
                  <a16:creationId xmlns:a16="http://schemas.microsoft.com/office/drawing/2014/main" id="{2406AD69-892C-4C5F-BA49-EEE5189EADCE}"/>
                </a:ext>
              </a:extLst>
            </p:cNvPr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71;p9">
              <a:extLst>
                <a:ext uri="{FF2B5EF4-FFF2-40B4-BE49-F238E27FC236}">
                  <a16:creationId xmlns:a16="http://schemas.microsoft.com/office/drawing/2014/main" id="{769EEFD8-6FA7-4A9D-8358-1E44E8292AFD}"/>
                </a:ext>
              </a:extLst>
            </p:cNvPr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72;p9">
              <a:extLst>
                <a:ext uri="{FF2B5EF4-FFF2-40B4-BE49-F238E27FC236}">
                  <a16:creationId xmlns:a16="http://schemas.microsoft.com/office/drawing/2014/main" id="{6E4EB6CD-CC40-4E41-868E-2DF0AAD84296}"/>
                </a:ext>
              </a:extLst>
            </p:cNvPr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73;p9">
              <a:extLst>
                <a:ext uri="{FF2B5EF4-FFF2-40B4-BE49-F238E27FC236}">
                  <a16:creationId xmlns:a16="http://schemas.microsoft.com/office/drawing/2014/main" id="{F99902A3-C9CB-4E55-8275-75BC2E40EF6D}"/>
                </a:ext>
              </a:extLst>
            </p:cNvPr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74;p9">
              <a:extLst>
                <a:ext uri="{FF2B5EF4-FFF2-40B4-BE49-F238E27FC236}">
                  <a16:creationId xmlns:a16="http://schemas.microsoft.com/office/drawing/2014/main" id="{81181AC6-955B-4E3E-B9AF-F56A0A617CFC}"/>
                </a:ext>
              </a:extLst>
            </p:cNvPr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75;p9">
              <a:extLst>
                <a:ext uri="{FF2B5EF4-FFF2-40B4-BE49-F238E27FC236}">
                  <a16:creationId xmlns:a16="http://schemas.microsoft.com/office/drawing/2014/main" id="{30DBA7DB-BD0C-4F28-851B-F601CA3246CD}"/>
                </a:ext>
              </a:extLst>
            </p:cNvPr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76;p9">
              <a:extLst>
                <a:ext uri="{FF2B5EF4-FFF2-40B4-BE49-F238E27FC236}">
                  <a16:creationId xmlns:a16="http://schemas.microsoft.com/office/drawing/2014/main" id="{4DD3D02C-3982-4E47-AC17-8739C4A1111B}"/>
                </a:ext>
              </a:extLst>
            </p:cNvPr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77;p9">
              <a:extLst>
                <a:ext uri="{FF2B5EF4-FFF2-40B4-BE49-F238E27FC236}">
                  <a16:creationId xmlns:a16="http://schemas.microsoft.com/office/drawing/2014/main" id="{975528C0-87F2-4733-9267-4A19B38ADA58}"/>
                </a:ext>
              </a:extLst>
            </p:cNvPr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78;p9">
              <a:extLst>
                <a:ext uri="{FF2B5EF4-FFF2-40B4-BE49-F238E27FC236}">
                  <a16:creationId xmlns:a16="http://schemas.microsoft.com/office/drawing/2014/main" id="{A3E37DC0-7A10-4280-8971-5554D25658FF}"/>
                </a:ext>
              </a:extLst>
            </p:cNvPr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379;p9">
            <a:extLst>
              <a:ext uri="{FF2B5EF4-FFF2-40B4-BE49-F238E27FC236}">
                <a16:creationId xmlns:a16="http://schemas.microsoft.com/office/drawing/2014/main" id="{20B968A4-2888-4C4D-8FE1-2BA2E2A989E7}"/>
              </a:ext>
            </a:extLst>
          </p:cNvPr>
          <p:cNvGrpSpPr/>
          <p:nvPr/>
        </p:nvGrpSpPr>
        <p:grpSpPr>
          <a:xfrm>
            <a:off x="6555791" y="2318641"/>
            <a:ext cx="1747946" cy="2546479"/>
            <a:chOff x="6644497" y="1585490"/>
            <a:chExt cx="1952276" cy="3211617"/>
          </a:xfrm>
        </p:grpSpPr>
        <p:sp>
          <p:nvSpPr>
            <p:cNvPr id="72" name="Google Shape;380;p9">
              <a:extLst>
                <a:ext uri="{FF2B5EF4-FFF2-40B4-BE49-F238E27FC236}">
                  <a16:creationId xmlns:a16="http://schemas.microsoft.com/office/drawing/2014/main" id="{21F1A163-32D3-494E-8C8D-05A4460F561C}"/>
                </a:ext>
              </a:extLst>
            </p:cNvPr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81;p9">
              <a:extLst>
                <a:ext uri="{FF2B5EF4-FFF2-40B4-BE49-F238E27FC236}">
                  <a16:creationId xmlns:a16="http://schemas.microsoft.com/office/drawing/2014/main" id="{A710A1A5-0192-4FC3-A8F7-3ACB8448C29A}"/>
                </a:ext>
              </a:extLst>
            </p:cNvPr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82;p9">
              <a:extLst>
                <a:ext uri="{FF2B5EF4-FFF2-40B4-BE49-F238E27FC236}">
                  <a16:creationId xmlns:a16="http://schemas.microsoft.com/office/drawing/2014/main" id="{FCF82657-A53F-4F0C-9C6C-6E9F1D266168}"/>
                </a:ext>
              </a:extLst>
            </p:cNvPr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83;p9">
              <a:extLst>
                <a:ext uri="{FF2B5EF4-FFF2-40B4-BE49-F238E27FC236}">
                  <a16:creationId xmlns:a16="http://schemas.microsoft.com/office/drawing/2014/main" id="{0CA2CAA6-C91E-4393-B8D7-9011E9EF9D9A}"/>
                </a:ext>
              </a:extLst>
            </p:cNvPr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84;p9">
              <a:extLst>
                <a:ext uri="{FF2B5EF4-FFF2-40B4-BE49-F238E27FC236}">
                  <a16:creationId xmlns:a16="http://schemas.microsoft.com/office/drawing/2014/main" id="{A7425122-8536-4E6E-A854-748B9A8BB379}"/>
                </a:ext>
              </a:extLst>
            </p:cNvPr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85;p9">
              <a:extLst>
                <a:ext uri="{FF2B5EF4-FFF2-40B4-BE49-F238E27FC236}">
                  <a16:creationId xmlns:a16="http://schemas.microsoft.com/office/drawing/2014/main" id="{A42AF022-DA44-4170-9A08-E660B23BD814}"/>
                </a:ext>
              </a:extLst>
            </p:cNvPr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86;p9">
              <a:extLst>
                <a:ext uri="{FF2B5EF4-FFF2-40B4-BE49-F238E27FC236}">
                  <a16:creationId xmlns:a16="http://schemas.microsoft.com/office/drawing/2014/main" id="{709B2674-6401-42DB-A235-A62B1392A81A}"/>
                </a:ext>
              </a:extLst>
            </p:cNvPr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87;p9">
              <a:extLst>
                <a:ext uri="{FF2B5EF4-FFF2-40B4-BE49-F238E27FC236}">
                  <a16:creationId xmlns:a16="http://schemas.microsoft.com/office/drawing/2014/main" id="{AA5D7F2D-766F-4846-A3B6-923B9A80B0CA}"/>
                </a:ext>
              </a:extLst>
            </p:cNvPr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88;p9">
              <a:extLst>
                <a:ext uri="{FF2B5EF4-FFF2-40B4-BE49-F238E27FC236}">
                  <a16:creationId xmlns:a16="http://schemas.microsoft.com/office/drawing/2014/main" id="{380DAD2C-D252-4AC7-9379-CDE6A4BD37A0}"/>
                </a:ext>
              </a:extLst>
            </p:cNvPr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89;p9">
              <a:extLst>
                <a:ext uri="{FF2B5EF4-FFF2-40B4-BE49-F238E27FC236}">
                  <a16:creationId xmlns:a16="http://schemas.microsoft.com/office/drawing/2014/main" id="{B6E74DBD-BEE0-4873-A224-4690EDE14502}"/>
                </a:ext>
              </a:extLst>
            </p:cNvPr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90;p9">
              <a:extLst>
                <a:ext uri="{FF2B5EF4-FFF2-40B4-BE49-F238E27FC236}">
                  <a16:creationId xmlns:a16="http://schemas.microsoft.com/office/drawing/2014/main" id="{E99F5E99-667A-43D4-A253-CDC614EFD318}"/>
                </a:ext>
              </a:extLst>
            </p:cNvPr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91;p9">
              <a:extLst>
                <a:ext uri="{FF2B5EF4-FFF2-40B4-BE49-F238E27FC236}">
                  <a16:creationId xmlns:a16="http://schemas.microsoft.com/office/drawing/2014/main" id="{9D36D612-D726-4A52-AC06-70B469E12715}"/>
                </a:ext>
              </a:extLst>
            </p:cNvPr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92;p9">
              <a:extLst>
                <a:ext uri="{FF2B5EF4-FFF2-40B4-BE49-F238E27FC236}">
                  <a16:creationId xmlns:a16="http://schemas.microsoft.com/office/drawing/2014/main" id="{737F7945-37BA-46AB-9B9E-E1278B349E32}"/>
                </a:ext>
              </a:extLst>
            </p:cNvPr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93;p9">
              <a:extLst>
                <a:ext uri="{FF2B5EF4-FFF2-40B4-BE49-F238E27FC236}">
                  <a16:creationId xmlns:a16="http://schemas.microsoft.com/office/drawing/2014/main" id="{85C38BED-1FDA-4967-8D94-88325ED8E71A}"/>
                </a:ext>
              </a:extLst>
            </p:cNvPr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94;p9">
              <a:extLst>
                <a:ext uri="{FF2B5EF4-FFF2-40B4-BE49-F238E27FC236}">
                  <a16:creationId xmlns:a16="http://schemas.microsoft.com/office/drawing/2014/main" id="{DFB02B4C-924B-467C-8A06-72F2B4A52731}"/>
                </a:ext>
              </a:extLst>
            </p:cNvPr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95;p9">
              <a:extLst>
                <a:ext uri="{FF2B5EF4-FFF2-40B4-BE49-F238E27FC236}">
                  <a16:creationId xmlns:a16="http://schemas.microsoft.com/office/drawing/2014/main" id="{8916DA26-4BD9-4D1D-A763-5BD6ABEC742D}"/>
                </a:ext>
              </a:extLst>
            </p:cNvPr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96;p9">
              <a:extLst>
                <a:ext uri="{FF2B5EF4-FFF2-40B4-BE49-F238E27FC236}">
                  <a16:creationId xmlns:a16="http://schemas.microsoft.com/office/drawing/2014/main" id="{97470F8F-E44C-4C6E-89E4-2AFA96B21CC3}"/>
                </a:ext>
              </a:extLst>
            </p:cNvPr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97;p9">
              <a:extLst>
                <a:ext uri="{FF2B5EF4-FFF2-40B4-BE49-F238E27FC236}">
                  <a16:creationId xmlns:a16="http://schemas.microsoft.com/office/drawing/2014/main" id="{EB592DCD-A297-4C7C-9C29-66BC08F1BB33}"/>
                </a:ext>
              </a:extLst>
            </p:cNvPr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98;p9">
              <a:extLst>
                <a:ext uri="{FF2B5EF4-FFF2-40B4-BE49-F238E27FC236}">
                  <a16:creationId xmlns:a16="http://schemas.microsoft.com/office/drawing/2014/main" id="{A42BF3AC-68ED-47A0-8959-D04AAE4864B1}"/>
                </a:ext>
              </a:extLst>
            </p:cNvPr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99;p9">
              <a:extLst>
                <a:ext uri="{FF2B5EF4-FFF2-40B4-BE49-F238E27FC236}">
                  <a16:creationId xmlns:a16="http://schemas.microsoft.com/office/drawing/2014/main" id="{6B80705B-B881-4584-A4D0-4AD0360C0418}"/>
                </a:ext>
              </a:extLst>
            </p:cNvPr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400;p9">
              <a:extLst>
                <a:ext uri="{FF2B5EF4-FFF2-40B4-BE49-F238E27FC236}">
                  <a16:creationId xmlns:a16="http://schemas.microsoft.com/office/drawing/2014/main" id="{52F52925-88C6-4F99-96F4-0B2ABC6BA4D2}"/>
                </a:ext>
              </a:extLst>
            </p:cNvPr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401;p9">
              <a:extLst>
                <a:ext uri="{FF2B5EF4-FFF2-40B4-BE49-F238E27FC236}">
                  <a16:creationId xmlns:a16="http://schemas.microsoft.com/office/drawing/2014/main" id="{8BF5D414-3C50-470A-A8D7-80962C258CDD}"/>
                </a:ext>
              </a:extLst>
            </p:cNvPr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402;p9">
              <a:extLst>
                <a:ext uri="{FF2B5EF4-FFF2-40B4-BE49-F238E27FC236}">
                  <a16:creationId xmlns:a16="http://schemas.microsoft.com/office/drawing/2014/main" id="{817906B1-F4D8-4DF4-80BF-AD820E354319}"/>
                </a:ext>
              </a:extLst>
            </p:cNvPr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403;p9">
              <a:extLst>
                <a:ext uri="{FF2B5EF4-FFF2-40B4-BE49-F238E27FC236}">
                  <a16:creationId xmlns:a16="http://schemas.microsoft.com/office/drawing/2014/main" id="{27A86364-FCE2-4955-9C1F-9776115763A9}"/>
                </a:ext>
              </a:extLst>
            </p:cNvPr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404;p9">
              <a:extLst>
                <a:ext uri="{FF2B5EF4-FFF2-40B4-BE49-F238E27FC236}">
                  <a16:creationId xmlns:a16="http://schemas.microsoft.com/office/drawing/2014/main" id="{7F2BB050-D8BC-4D4D-A484-7DC20B4B4A37}"/>
                </a:ext>
              </a:extLst>
            </p:cNvPr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405;p9">
              <a:extLst>
                <a:ext uri="{FF2B5EF4-FFF2-40B4-BE49-F238E27FC236}">
                  <a16:creationId xmlns:a16="http://schemas.microsoft.com/office/drawing/2014/main" id="{622CA68A-73D6-422E-A1AE-5D2131D3BE61}"/>
                </a:ext>
              </a:extLst>
            </p:cNvPr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406;p9">
              <a:extLst>
                <a:ext uri="{FF2B5EF4-FFF2-40B4-BE49-F238E27FC236}">
                  <a16:creationId xmlns:a16="http://schemas.microsoft.com/office/drawing/2014/main" id="{BEB7784E-920B-4159-B9AD-6272D3BD4F0F}"/>
                </a:ext>
              </a:extLst>
            </p:cNvPr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407;p9">
              <a:extLst>
                <a:ext uri="{FF2B5EF4-FFF2-40B4-BE49-F238E27FC236}">
                  <a16:creationId xmlns:a16="http://schemas.microsoft.com/office/drawing/2014/main" id="{F76EC01C-075F-42F6-B090-4CFCA8D91E50}"/>
                </a:ext>
              </a:extLst>
            </p:cNvPr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408;p9">
              <a:extLst>
                <a:ext uri="{FF2B5EF4-FFF2-40B4-BE49-F238E27FC236}">
                  <a16:creationId xmlns:a16="http://schemas.microsoft.com/office/drawing/2014/main" id="{281995CB-DB2E-4312-9449-D1043AACA9A9}"/>
                </a:ext>
              </a:extLst>
            </p:cNvPr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409;p9">
              <a:extLst>
                <a:ext uri="{FF2B5EF4-FFF2-40B4-BE49-F238E27FC236}">
                  <a16:creationId xmlns:a16="http://schemas.microsoft.com/office/drawing/2014/main" id="{A73BCC9E-B4E0-4FC5-9473-72B4979F1D94}"/>
                </a:ext>
              </a:extLst>
            </p:cNvPr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410;p9">
              <a:extLst>
                <a:ext uri="{FF2B5EF4-FFF2-40B4-BE49-F238E27FC236}">
                  <a16:creationId xmlns:a16="http://schemas.microsoft.com/office/drawing/2014/main" id="{5F032320-5325-470C-81CA-63803E0D116E}"/>
                </a:ext>
              </a:extLst>
            </p:cNvPr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411;p9">
              <a:extLst>
                <a:ext uri="{FF2B5EF4-FFF2-40B4-BE49-F238E27FC236}">
                  <a16:creationId xmlns:a16="http://schemas.microsoft.com/office/drawing/2014/main" id="{36844E3A-E600-4F1E-A72E-851C94EE6AD8}"/>
                </a:ext>
              </a:extLst>
            </p:cNvPr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412;p9">
              <a:extLst>
                <a:ext uri="{FF2B5EF4-FFF2-40B4-BE49-F238E27FC236}">
                  <a16:creationId xmlns:a16="http://schemas.microsoft.com/office/drawing/2014/main" id="{29AFE3A4-6ACE-41F5-852D-725F83D071CA}"/>
                </a:ext>
              </a:extLst>
            </p:cNvPr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413;p9">
              <a:extLst>
                <a:ext uri="{FF2B5EF4-FFF2-40B4-BE49-F238E27FC236}">
                  <a16:creationId xmlns:a16="http://schemas.microsoft.com/office/drawing/2014/main" id="{E60B93D9-6E4E-43C0-8BB0-88001FD13ACA}"/>
                </a:ext>
              </a:extLst>
            </p:cNvPr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414;p9">
              <a:extLst>
                <a:ext uri="{FF2B5EF4-FFF2-40B4-BE49-F238E27FC236}">
                  <a16:creationId xmlns:a16="http://schemas.microsoft.com/office/drawing/2014/main" id="{F2E892D6-DA42-4F13-ABDA-5E58740B8FD7}"/>
                </a:ext>
              </a:extLst>
            </p:cNvPr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415;p9">
              <a:extLst>
                <a:ext uri="{FF2B5EF4-FFF2-40B4-BE49-F238E27FC236}">
                  <a16:creationId xmlns:a16="http://schemas.microsoft.com/office/drawing/2014/main" id="{85EDD6A5-9106-4BDC-9F57-3906B2E0F29C}"/>
                </a:ext>
              </a:extLst>
            </p:cNvPr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416;p9">
              <a:extLst>
                <a:ext uri="{FF2B5EF4-FFF2-40B4-BE49-F238E27FC236}">
                  <a16:creationId xmlns:a16="http://schemas.microsoft.com/office/drawing/2014/main" id="{BE10ABE3-7535-4D51-A843-18CAA22A93BA}"/>
                </a:ext>
              </a:extLst>
            </p:cNvPr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417;p9">
              <a:extLst>
                <a:ext uri="{FF2B5EF4-FFF2-40B4-BE49-F238E27FC236}">
                  <a16:creationId xmlns:a16="http://schemas.microsoft.com/office/drawing/2014/main" id="{545CE9AF-8660-4886-A19D-6A26A70ABE00}"/>
                </a:ext>
              </a:extLst>
            </p:cNvPr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418;p9">
              <a:extLst>
                <a:ext uri="{FF2B5EF4-FFF2-40B4-BE49-F238E27FC236}">
                  <a16:creationId xmlns:a16="http://schemas.microsoft.com/office/drawing/2014/main" id="{9FE4647E-D190-42D6-8B9D-FEF57198E9CD}"/>
                </a:ext>
              </a:extLst>
            </p:cNvPr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419;p9">
              <a:extLst>
                <a:ext uri="{FF2B5EF4-FFF2-40B4-BE49-F238E27FC236}">
                  <a16:creationId xmlns:a16="http://schemas.microsoft.com/office/drawing/2014/main" id="{B65F2285-3644-4F6D-A5D7-17C517EFC8DE}"/>
                </a:ext>
              </a:extLst>
            </p:cNvPr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420;p9">
              <a:extLst>
                <a:ext uri="{FF2B5EF4-FFF2-40B4-BE49-F238E27FC236}">
                  <a16:creationId xmlns:a16="http://schemas.microsoft.com/office/drawing/2014/main" id="{22DC8EAA-FDCE-4511-A47E-0E156C41C650}"/>
                </a:ext>
              </a:extLst>
            </p:cNvPr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421;p9">
              <a:extLst>
                <a:ext uri="{FF2B5EF4-FFF2-40B4-BE49-F238E27FC236}">
                  <a16:creationId xmlns:a16="http://schemas.microsoft.com/office/drawing/2014/main" id="{CFBB9EB2-2FA5-4E0B-AC95-1E072372BDEB}"/>
                </a:ext>
              </a:extLst>
            </p:cNvPr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422;p9">
              <a:extLst>
                <a:ext uri="{FF2B5EF4-FFF2-40B4-BE49-F238E27FC236}">
                  <a16:creationId xmlns:a16="http://schemas.microsoft.com/office/drawing/2014/main" id="{B5F77BE8-E600-495A-A2CD-D4E9AED0764C}"/>
                </a:ext>
              </a:extLst>
            </p:cNvPr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423;p9">
              <a:extLst>
                <a:ext uri="{FF2B5EF4-FFF2-40B4-BE49-F238E27FC236}">
                  <a16:creationId xmlns:a16="http://schemas.microsoft.com/office/drawing/2014/main" id="{8683158B-18A8-4E04-B393-7D8622BA41BD}"/>
                </a:ext>
              </a:extLst>
            </p:cNvPr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424;p9">
              <a:extLst>
                <a:ext uri="{FF2B5EF4-FFF2-40B4-BE49-F238E27FC236}">
                  <a16:creationId xmlns:a16="http://schemas.microsoft.com/office/drawing/2014/main" id="{2B1338B4-D89F-4B28-96E2-1F54B260222A}"/>
                </a:ext>
              </a:extLst>
            </p:cNvPr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425;p9">
              <a:extLst>
                <a:ext uri="{FF2B5EF4-FFF2-40B4-BE49-F238E27FC236}">
                  <a16:creationId xmlns:a16="http://schemas.microsoft.com/office/drawing/2014/main" id="{D729EF8B-6487-438B-9818-1C6893D1E51A}"/>
                </a:ext>
              </a:extLst>
            </p:cNvPr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426;p9">
              <a:extLst>
                <a:ext uri="{FF2B5EF4-FFF2-40B4-BE49-F238E27FC236}">
                  <a16:creationId xmlns:a16="http://schemas.microsoft.com/office/drawing/2014/main" id="{E49B614E-5B12-4AAB-B75F-6D752C2D6EE0}"/>
                </a:ext>
              </a:extLst>
            </p:cNvPr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427;p9">
              <a:extLst>
                <a:ext uri="{FF2B5EF4-FFF2-40B4-BE49-F238E27FC236}">
                  <a16:creationId xmlns:a16="http://schemas.microsoft.com/office/drawing/2014/main" id="{4C256E87-82BC-4023-B85D-D9AEB569C803}"/>
                </a:ext>
              </a:extLst>
            </p:cNvPr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428;p9">
              <a:extLst>
                <a:ext uri="{FF2B5EF4-FFF2-40B4-BE49-F238E27FC236}">
                  <a16:creationId xmlns:a16="http://schemas.microsoft.com/office/drawing/2014/main" id="{DC7A1496-9670-412C-A244-7E3507399713}"/>
                </a:ext>
              </a:extLst>
            </p:cNvPr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429;p9">
              <a:extLst>
                <a:ext uri="{FF2B5EF4-FFF2-40B4-BE49-F238E27FC236}">
                  <a16:creationId xmlns:a16="http://schemas.microsoft.com/office/drawing/2014/main" id="{7E83EB69-7BA7-4391-B82C-2B170317C97B}"/>
                </a:ext>
              </a:extLst>
            </p:cNvPr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430;p9">
              <a:extLst>
                <a:ext uri="{FF2B5EF4-FFF2-40B4-BE49-F238E27FC236}">
                  <a16:creationId xmlns:a16="http://schemas.microsoft.com/office/drawing/2014/main" id="{9CC54861-3C3E-4D20-BF6E-08B8096E5F68}"/>
                </a:ext>
              </a:extLst>
            </p:cNvPr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431;p9">
              <a:extLst>
                <a:ext uri="{FF2B5EF4-FFF2-40B4-BE49-F238E27FC236}">
                  <a16:creationId xmlns:a16="http://schemas.microsoft.com/office/drawing/2014/main" id="{D9D061BE-F59B-4D6E-98D1-8334CA6D1E96}"/>
                </a:ext>
              </a:extLst>
            </p:cNvPr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432;p9">
              <a:extLst>
                <a:ext uri="{FF2B5EF4-FFF2-40B4-BE49-F238E27FC236}">
                  <a16:creationId xmlns:a16="http://schemas.microsoft.com/office/drawing/2014/main" id="{1F543ACF-88CB-402C-AAFC-1688C617343C}"/>
                </a:ext>
              </a:extLst>
            </p:cNvPr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433;p9">
              <a:extLst>
                <a:ext uri="{FF2B5EF4-FFF2-40B4-BE49-F238E27FC236}">
                  <a16:creationId xmlns:a16="http://schemas.microsoft.com/office/drawing/2014/main" id="{C43AB55F-25C0-4BE8-A3EE-6617262344D8}"/>
                </a:ext>
              </a:extLst>
            </p:cNvPr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434;p9">
              <a:extLst>
                <a:ext uri="{FF2B5EF4-FFF2-40B4-BE49-F238E27FC236}">
                  <a16:creationId xmlns:a16="http://schemas.microsoft.com/office/drawing/2014/main" id="{5B211D7F-C2EF-47B8-BCB2-6EE56071ABF6}"/>
                </a:ext>
              </a:extLst>
            </p:cNvPr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435;p9">
              <a:extLst>
                <a:ext uri="{FF2B5EF4-FFF2-40B4-BE49-F238E27FC236}">
                  <a16:creationId xmlns:a16="http://schemas.microsoft.com/office/drawing/2014/main" id="{EDD38497-DD7A-4C05-A879-0653EC788134}"/>
                </a:ext>
              </a:extLst>
            </p:cNvPr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436;p9">
              <a:extLst>
                <a:ext uri="{FF2B5EF4-FFF2-40B4-BE49-F238E27FC236}">
                  <a16:creationId xmlns:a16="http://schemas.microsoft.com/office/drawing/2014/main" id="{F7A66925-9EA1-4D84-BF0E-A43537DF853C}"/>
                </a:ext>
              </a:extLst>
            </p:cNvPr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437;p9">
              <a:extLst>
                <a:ext uri="{FF2B5EF4-FFF2-40B4-BE49-F238E27FC236}">
                  <a16:creationId xmlns:a16="http://schemas.microsoft.com/office/drawing/2014/main" id="{E1014EE4-542F-4B2C-B4A5-EA925CF132FB}"/>
                </a:ext>
              </a:extLst>
            </p:cNvPr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438;p9">
              <a:extLst>
                <a:ext uri="{FF2B5EF4-FFF2-40B4-BE49-F238E27FC236}">
                  <a16:creationId xmlns:a16="http://schemas.microsoft.com/office/drawing/2014/main" id="{61CD8B24-130B-4E4D-802E-750FD7DE2012}"/>
                </a:ext>
              </a:extLst>
            </p:cNvPr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439;p9">
              <a:extLst>
                <a:ext uri="{FF2B5EF4-FFF2-40B4-BE49-F238E27FC236}">
                  <a16:creationId xmlns:a16="http://schemas.microsoft.com/office/drawing/2014/main" id="{6DAC95FA-DC28-4A76-940B-39827927143C}"/>
                </a:ext>
              </a:extLst>
            </p:cNvPr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440;p9">
              <a:extLst>
                <a:ext uri="{FF2B5EF4-FFF2-40B4-BE49-F238E27FC236}">
                  <a16:creationId xmlns:a16="http://schemas.microsoft.com/office/drawing/2014/main" id="{6AD2366B-89F8-46A4-B007-DDDEF611D002}"/>
                </a:ext>
              </a:extLst>
            </p:cNvPr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441;p9">
              <a:extLst>
                <a:ext uri="{FF2B5EF4-FFF2-40B4-BE49-F238E27FC236}">
                  <a16:creationId xmlns:a16="http://schemas.microsoft.com/office/drawing/2014/main" id="{93F8AD92-E76D-431B-A1C9-B2F864B31F69}"/>
                </a:ext>
              </a:extLst>
            </p:cNvPr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442;p9">
              <a:extLst>
                <a:ext uri="{FF2B5EF4-FFF2-40B4-BE49-F238E27FC236}">
                  <a16:creationId xmlns:a16="http://schemas.microsoft.com/office/drawing/2014/main" id="{AEA65349-1E7F-4540-A7B4-9B93723879F4}"/>
                </a:ext>
              </a:extLst>
            </p:cNvPr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443;p9">
              <a:extLst>
                <a:ext uri="{FF2B5EF4-FFF2-40B4-BE49-F238E27FC236}">
                  <a16:creationId xmlns:a16="http://schemas.microsoft.com/office/drawing/2014/main" id="{911236D8-BE14-4F08-B4E0-8EA91BA7A808}"/>
                </a:ext>
              </a:extLst>
            </p:cNvPr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444;p9">
              <a:extLst>
                <a:ext uri="{FF2B5EF4-FFF2-40B4-BE49-F238E27FC236}">
                  <a16:creationId xmlns:a16="http://schemas.microsoft.com/office/drawing/2014/main" id="{EDE89D0E-D8A5-4A2F-8469-9749CF842C66}"/>
                </a:ext>
              </a:extLst>
            </p:cNvPr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445;p9">
              <a:extLst>
                <a:ext uri="{FF2B5EF4-FFF2-40B4-BE49-F238E27FC236}">
                  <a16:creationId xmlns:a16="http://schemas.microsoft.com/office/drawing/2014/main" id="{53DAB1F1-5DEE-499B-8CCC-F3D061D225CE}"/>
                </a:ext>
              </a:extLst>
            </p:cNvPr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446;p9">
              <a:extLst>
                <a:ext uri="{FF2B5EF4-FFF2-40B4-BE49-F238E27FC236}">
                  <a16:creationId xmlns:a16="http://schemas.microsoft.com/office/drawing/2014/main" id="{527A2650-6650-44F1-90F6-BE17C94902EB}"/>
                </a:ext>
              </a:extLst>
            </p:cNvPr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447;p9">
              <a:extLst>
                <a:ext uri="{FF2B5EF4-FFF2-40B4-BE49-F238E27FC236}">
                  <a16:creationId xmlns:a16="http://schemas.microsoft.com/office/drawing/2014/main" id="{873283A9-8141-44C3-B92B-B8EC3482F017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448;p9">
              <a:extLst>
                <a:ext uri="{FF2B5EF4-FFF2-40B4-BE49-F238E27FC236}">
                  <a16:creationId xmlns:a16="http://schemas.microsoft.com/office/drawing/2014/main" id="{2E82CA25-FFAD-4CDF-9F9A-DD27F1FE2334}"/>
                </a:ext>
              </a:extLst>
            </p:cNvPr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449;p9">
              <a:extLst>
                <a:ext uri="{FF2B5EF4-FFF2-40B4-BE49-F238E27FC236}">
                  <a16:creationId xmlns:a16="http://schemas.microsoft.com/office/drawing/2014/main" id="{E10CFC8C-5A02-499F-A970-220E29CA2944}"/>
                </a:ext>
              </a:extLst>
            </p:cNvPr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450;p9">
              <a:extLst>
                <a:ext uri="{FF2B5EF4-FFF2-40B4-BE49-F238E27FC236}">
                  <a16:creationId xmlns:a16="http://schemas.microsoft.com/office/drawing/2014/main" id="{45C06AB8-75EB-4C86-9A6B-705D6C49E348}"/>
                </a:ext>
              </a:extLst>
            </p:cNvPr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451;p9">
              <a:extLst>
                <a:ext uri="{FF2B5EF4-FFF2-40B4-BE49-F238E27FC236}">
                  <a16:creationId xmlns:a16="http://schemas.microsoft.com/office/drawing/2014/main" id="{4C12016F-A2EE-447F-9EBF-4CBC7B30D76A}"/>
                </a:ext>
              </a:extLst>
            </p:cNvPr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452;p9">
              <a:extLst>
                <a:ext uri="{FF2B5EF4-FFF2-40B4-BE49-F238E27FC236}">
                  <a16:creationId xmlns:a16="http://schemas.microsoft.com/office/drawing/2014/main" id="{349C6D8F-764D-4984-A9D2-4BA74F96062D}"/>
                </a:ext>
              </a:extLst>
            </p:cNvPr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453;p9">
              <a:extLst>
                <a:ext uri="{FF2B5EF4-FFF2-40B4-BE49-F238E27FC236}">
                  <a16:creationId xmlns:a16="http://schemas.microsoft.com/office/drawing/2014/main" id="{4F3B3650-18DA-473C-8227-769615F2BFD2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454;p9">
              <a:extLst>
                <a:ext uri="{FF2B5EF4-FFF2-40B4-BE49-F238E27FC236}">
                  <a16:creationId xmlns:a16="http://schemas.microsoft.com/office/drawing/2014/main" id="{ED79598D-CBDA-4513-B5FB-ADBE7EB706AE}"/>
                </a:ext>
              </a:extLst>
            </p:cNvPr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455;p9">
              <a:extLst>
                <a:ext uri="{FF2B5EF4-FFF2-40B4-BE49-F238E27FC236}">
                  <a16:creationId xmlns:a16="http://schemas.microsoft.com/office/drawing/2014/main" id="{8AC97F1E-F5CF-4A3D-BF34-AA4D25D62D09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456;p9">
              <a:extLst>
                <a:ext uri="{FF2B5EF4-FFF2-40B4-BE49-F238E27FC236}">
                  <a16:creationId xmlns:a16="http://schemas.microsoft.com/office/drawing/2014/main" id="{71891BA8-6370-4E21-863F-9B9BACC096F9}"/>
                </a:ext>
              </a:extLst>
            </p:cNvPr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457;p9">
              <a:extLst>
                <a:ext uri="{FF2B5EF4-FFF2-40B4-BE49-F238E27FC236}">
                  <a16:creationId xmlns:a16="http://schemas.microsoft.com/office/drawing/2014/main" id="{6576BDBD-716A-441D-A404-4ECF78569FF3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458;p9">
              <a:extLst>
                <a:ext uri="{FF2B5EF4-FFF2-40B4-BE49-F238E27FC236}">
                  <a16:creationId xmlns:a16="http://schemas.microsoft.com/office/drawing/2014/main" id="{E395F2E6-F7FF-446B-A17D-5F2365EC578E}"/>
                </a:ext>
              </a:extLst>
            </p:cNvPr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459;p9">
              <a:extLst>
                <a:ext uri="{FF2B5EF4-FFF2-40B4-BE49-F238E27FC236}">
                  <a16:creationId xmlns:a16="http://schemas.microsoft.com/office/drawing/2014/main" id="{3DE73E5C-E052-4D98-BCB0-0DF780D50C2D}"/>
                </a:ext>
              </a:extLst>
            </p:cNvPr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460;p9">
              <a:extLst>
                <a:ext uri="{FF2B5EF4-FFF2-40B4-BE49-F238E27FC236}">
                  <a16:creationId xmlns:a16="http://schemas.microsoft.com/office/drawing/2014/main" id="{01434AFD-0604-4485-9326-8B4BBD954291}"/>
                </a:ext>
              </a:extLst>
            </p:cNvPr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461;p9">
              <a:extLst>
                <a:ext uri="{FF2B5EF4-FFF2-40B4-BE49-F238E27FC236}">
                  <a16:creationId xmlns:a16="http://schemas.microsoft.com/office/drawing/2014/main" id="{FF850D23-8CF0-4A43-A386-2308F94DCF35}"/>
                </a:ext>
              </a:extLst>
            </p:cNvPr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462;p9">
              <a:extLst>
                <a:ext uri="{FF2B5EF4-FFF2-40B4-BE49-F238E27FC236}">
                  <a16:creationId xmlns:a16="http://schemas.microsoft.com/office/drawing/2014/main" id="{720631EE-5DC8-4937-93EA-E74D40545996}"/>
                </a:ext>
              </a:extLst>
            </p:cNvPr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463;p9">
              <a:extLst>
                <a:ext uri="{FF2B5EF4-FFF2-40B4-BE49-F238E27FC236}">
                  <a16:creationId xmlns:a16="http://schemas.microsoft.com/office/drawing/2014/main" id="{6D84B3EC-F122-4DBD-876C-85CEEC3DE20B}"/>
                </a:ext>
              </a:extLst>
            </p:cNvPr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464;p9">
              <a:extLst>
                <a:ext uri="{FF2B5EF4-FFF2-40B4-BE49-F238E27FC236}">
                  <a16:creationId xmlns:a16="http://schemas.microsoft.com/office/drawing/2014/main" id="{5983C8A4-F882-4733-A461-EC279F5797CC}"/>
                </a:ext>
              </a:extLst>
            </p:cNvPr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465;p9">
              <a:extLst>
                <a:ext uri="{FF2B5EF4-FFF2-40B4-BE49-F238E27FC236}">
                  <a16:creationId xmlns:a16="http://schemas.microsoft.com/office/drawing/2014/main" id="{91A7AB8C-9082-4D6C-95CA-5DFC258E34DA}"/>
                </a:ext>
              </a:extLst>
            </p:cNvPr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466;p9">
              <a:extLst>
                <a:ext uri="{FF2B5EF4-FFF2-40B4-BE49-F238E27FC236}">
                  <a16:creationId xmlns:a16="http://schemas.microsoft.com/office/drawing/2014/main" id="{78980F72-48A5-43E2-A990-48E794675C1B}"/>
                </a:ext>
              </a:extLst>
            </p:cNvPr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467;p9">
              <a:extLst>
                <a:ext uri="{FF2B5EF4-FFF2-40B4-BE49-F238E27FC236}">
                  <a16:creationId xmlns:a16="http://schemas.microsoft.com/office/drawing/2014/main" id="{675B3332-5950-4CFD-A6DF-968CE72D342A}"/>
                </a:ext>
              </a:extLst>
            </p:cNvPr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468;p9">
              <a:extLst>
                <a:ext uri="{FF2B5EF4-FFF2-40B4-BE49-F238E27FC236}">
                  <a16:creationId xmlns:a16="http://schemas.microsoft.com/office/drawing/2014/main" id="{5BB8E479-3F72-4C1F-BAD4-C9D31D9C9251}"/>
                </a:ext>
              </a:extLst>
            </p:cNvPr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469;p9">
              <a:extLst>
                <a:ext uri="{FF2B5EF4-FFF2-40B4-BE49-F238E27FC236}">
                  <a16:creationId xmlns:a16="http://schemas.microsoft.com/office/drawing/2014/main" id="{2E0BE2A8-2DD5-4A05-8031-5EE3297A9B4D}"/>
                </a:ext>
              </a:extLst>
            </p:cNvPr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470;p9">
              <a:extLst>
                <a:ext uri="{FF2B5EF4-FFF2-40B4-BE49-F238E27FC236}">
                  <a16:creationId xmlns:a16="http://schemas.microsoft.com/office/drawing/2014/main" id="{9CFE47DF-7DDA-42DD-BF62-BF40C8D0019E}"/>
                </a:ext>
              </a:extLst>
            </p:cNvPr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471;p9">
              <a:extLst>
                <a:ext uri="{FF2B5EF4-FFF2-40B4-BE49-F238E27FC236}">
                  <a16:creationId xmlns:a16="http://schemas.microsoft.com/office/drawing/2014/main" id="{3C687C8F-4411-40F9-9B75-6B8ACDEE237E}"/>
                </a:ext>
              </a:extLst>
            </p:cNvPr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472;p9">
              <a:extLst>
                <a:ext uri="{FF2B5EF4-FFF2-40B4-BE49-F238E27FC236}">
                  <a16:creationId xmlns:a16="http://schemas.microsoft.com/office/drawing/2014/main" id="{EA96C832-CF19-4253-8C09-B52863FA7D76}"/>
                </a:ext>
              </a:extLst>
            </p:cNvPr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473;p9">
              <a:extLst>
                <a:ext uri="{FF2B5EF4-FFF2-40B4-BE49-F238E27FC236}">
                  <a16:creationId xmlns:a16="http://schemas.microsoft.com/office/drawing/2014/main" id="{4D4187B9-7E6C-40C9-96E9-15AC95F9A5FF}"/>
                </a:ext>
              </a:extLst>
            </p:cNvPr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474;p9">
              <a:extLst>
                <a:ext uri="{FF2B5EF4-FFF2-40B4-BE49-F238E27FC236}">
                  <a16:creationId xmlns:a16="http://schemas.microsoft.com/office/drawing/2014/main" id="{2DCBAF5A-109C-4551-A1F8-7B735845A079}"/>
                </a:ext>
              </a:extLst>
            </p:cNvPr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475;p9">
              <a:extLst>
                <a:ext uri="{FF2B5EF4-FFF2-40B4-BE49-F238E27FC236}">
                  <a16:creationId xmlns:a16="http://schemas.microsoft.com/office/drawing/2014/main" id="{26B1A7AB-70BD-4541-8EB2-F9BCA06C3C56}"/>
                </a:ext>
              </a:extLst>
            </p:cNvPr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476;p9">
              <a:extLst>
                <a:ext uri="{FF2B5EF4-FFF2-40B4-BE49-F238E27FC236}">
                  <a16:creationId xmlns:a16="http://schemas.microsoft.com/office/drawing/2014/main" id="{E1C81A3B-FE12-4E4B-9CC1-920446B73B09}"/>
                </a:ext>
              </a:extLst>
            </p:cNvPr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477;p9">
              <a:extLst>
                <a:ext uri="{FF2B5EF4-FFF2-40B4-BE49-F238E27FC236}">
                  <a16:creationId xmlns:a16="http://schemas.microsoft.com/office/drawing/2014/main" id="{8CA9131B-1DD3-4099-860A-864D1CA058F2}"/>
                </a:ext>
              </a:extLst>
            </p:cNvPr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478;p9">
              <a:extLst>
                <a:ext uri="{FF2B5EF4-FFF2-40B4-BE49-F238E27FC236}">
                  <a16:creationId xmlns:a16="http://schemas.microsoft.com/office/drawing/2014/main" id="{45985A52-08F5-4434-A6C6-8711E53B9809}"/>
                </a:ext>
              </a:extLst>
            </p:cNvPr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479;p9">
              <a:extLst>
                <a:ext uri="{FF2B5EF4-FFF2-40B4-BE49-F238E27FC236}">
                  <a16:creationId xmlns:a16="http://schemas.microsoft.com/office/drawing/2014/main" id="{409C826A-A41F-48B4-A9FB-EACEBC8B403D}"/>
                </a:ext>
              </a:extLst>
            </p:cNvPr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480;p9">
              <a:extLst>
                <a:ext uri="{FF2B5EF4-FFF2-40B4-BE49-F238E27FC236}">
                  <a16:creationId xmlns:a16="http://schemas.microsoft.com/office/drawing/2014/main" id="{022534A9-B6E6-4E76-994B-537FF3C8BFD9}"/>
                </a:ext>
              </a:extLst>
            </p:cNvPr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481;p9">
              <a:extLst>
                <a:ext uri="{FF2B5EF4-FFF2-40B4-BE49-F238E27FC236}">
                  <a16:creationId xmlns:a16="http://schemas.microsoft.com/office/drawing/2014/main" id="{D7FFA3AD-C095-409A-A049-99CF8A6C7F9D}"/>
                </a:ext>
              </a:extLst>
            </p:cNvPr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482;p9">
              <a:extLst>
                <a:ext uri="{FF2B5EF4-FFF2-40B4-BE49-F238E27FC236}">
                  <a16:creationId xmlns:a16="http://schemas.microsoft.com/office/drawing/2014/main" id="{934BB768-9A8B-42F9-918C-5CD4A7F74C01}"/>
                </a:ext>
              </a:extLst>
            </p:cNvPr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483;p9">
              <a:extLst>
                <a:ext uri="{FF2B5EF4-FFF2-40B4-BE49-F238E27FC236}">
                  <a16:creationId xmlns:a16="http://schemas.microsoft.com/office/drawing/2014/main" id="{331DC766-022A-4F1F-882A-25CC24B665AC}"/>
                </a:ext>
              </a:extLst>
            </p:cNvPr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484;p9">
              <a:extLst>
                <a:ext uri="{FF2B5EF4-FFF2-40B4-BE49-F238E27FC236}">
                  <a16:creationId xmlns:a16="http://schemas.microsoft.com/office/drawing/2014/main" id="{D3E88805-F27F-48C1-A9F7-EEF098F7F9AB}"/>
                </a:ext>
              </a:extLst>
            </p:cNvPr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485;p9">
              <a:extLst>
                <a:ext uri="{FF2B5EF4-FFF2-40B4-BE49-F238E27FC236}">
                  <a16:creationId xmlns:a16="http://schemas.microsoft.com/office/drawing/2014/main" id="{87859424-2399-4202-99A8-291087BB79F6}"/>
                </a:ext>
              </a:extLst>
            </p:cNvPr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486;p9">
              <a:extLst>
                <a:ext uri="{FF2B5EF4-FFF2-40B4-BE49-F238E27FC236}">
                  <a16:creationId xmlns:a16="http://schemas.microsoft.com/office/drawing/2014/main" id="{BA83C8EF-42A7-47D1-AE62-319428B52177}"/>
                </a:ext>
              </a:extLst>
            </p:cNvPr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487;p9">
              <a:extLst>
                <a:ext uri="{FF2B5EF4-FFF2-40B4-BE49-F238E27FC236}">
                  <a16:creationId xmlns:a16="http://schemas.microsoft.com/office/drawing/2014/main" id="{7A3B67DC-C13A-4BCC-BE45-D170A02D9070}"/>
                </a:ext>
              </a:extLst>
            </p:cNvPr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488;p9">
              <a:extLst>
                <a:ext uri="{FF2B5EF4-FFF2-40B4-BE49-F238E27FC236}">
                  <a16:creationId xmlns:a16="http://schemas.microsoft.com/office/drawing/2014/main" id="{65C6B7C9-AABC-4781-85B6-A0BC532C45E2}"/>
                </a:ext>
              </a:extLst>
            </p:cNvPr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489;p9">
              <a:extLst>
                <a:ext uri="{FF2B5EF4-FFF2-40B4-BE49-F238E27FC236}">
                  <a16:creationId xmlns:a16="http://schemas.microsoft.com/office/drawing/2014/main" id="{C6FAC68B-F75B-4992-B86D-A5E9CA911E5A}"/>
                </a:ext>
              </a:extLst>
            </p:cNvPr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err="1"/>
              <a:t>Rekap</a:t>
            </a:r>
            <a:br>
              <a:rPr lang="en-US" dirty="0"/>
            </a:br>
            <a:r>
              <a:rPr lang="en-US" dirty="0"/>
              <a:t>Employability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545284" y="397650"/>
            <a:ext cx="7925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solidFill>
                  <a:schemeClr val="dk1"/>
                </a:solidFill>
              </a:rPr>
              <a:t>Rekap</a:t>
            </a:r>
            <a:r>
              <a:rPr lang="en-US" dirty="0">
                <a:solidFill>
                  <a:schemeClr val="dk1"/>
                </a:solidFill>
              </a:rPr>
              <a:t> Employability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-1875068" y="1152525"/>
            <a:ext cx="1726337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B7E846-04D1-BE3C-6633-973A121B2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35491"/>
              </p:ext>
            </p:extLst>
          </p:nvPr>
        </p:nvGraphicFramePr>
        <p:xfrm>
          <a:off x="1796542" y="1773600"/>
          <a:ext cx="5550915" cy="226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8982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511933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4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Keterangan</a:t>
                      </a: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r>
                        <a:rPr lang="en-US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(full time/part time)</a:t>
                      </a:r>
                      <a:endParaRPr lang="en-US" sz="1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3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123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Belum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memungkinkan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lang="en-ID" sz="1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Melanjutkan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pendidikan</a:t>
                      </a:r>
                      <a:endParaRPr lang="en-ID" sz="1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1096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Tidak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kerja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tetapi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sedang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mencari</a:t>
                      </a:r>
                      <a:r>
                        <a:rPr lang="en-ID" sz="140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kerja</a:t>
                      </a:r>
                      <a:endParaRPr lang="en-ID" sz="1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Wirausaha</a:t>
                      </a:r>
                      <a:endParaRPr lang="en-ID" sz="14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24</a:t>
                      </a:r>
                      <a:endParaRPr lang="en-ID" sz="14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86564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3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190</a:t>
                      </a:r>
                      <a:endParaRPr lang="en-ID" sz="14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9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96;p7">
            <a:extLst>
              <a:ext uri="{FF2B5EF4-FFF2-40B4-BE49-F238E27FC236}">
                <a16:creationId xmlns:a16="http://schemas.microsoft.com/office/drawing/2014/main" id="{7FD5DCFB-1054-4F61-AFE7-8941A948439D}"/>
              </a:ext>
            </a:extLst>
          </p:cNvPr>
          <p:cNvGrpSpPr/>
          <p:nvPr/>
        </p:nvGrpSpPr>
        <p:grpSpPr>
          <a:xfrm>
            <a:off x="5347124" y="630148"/>
            <a:ext cx="3734567" cy="4509034"/>
            <a:chOff x="5358610" y="540000"/>
            <a:chExt cx="2992017" cy="4253495"/>
          </a:xfrm>
        </p:grpSpPr>
        <p:sp>
          <p:nvSpPr>
            <p:cNvPr id="184" name="Google Shape;97;p7">
              <a:extLst>
                <a:ext uri="{FF2B5EF4-FFF2-40B4-BE49-F238E27FC236}">
                  <a16:creationId xmlns:a16="http://schemas.microsoft.com/office/drawing/2014/main" id="{976B6855-06F4-4044-AA8F-0D5775312D61}"/>
                </a:ext>
              </a:extLst>
            </p:cNvPr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98;p7">
              <a:extLst>
                <a:ext uri="{FF2B5EF4-FFF2-40B4-BE49-F238E27FC236}">
                  <a16:creationId xmlns:a16="http://schemas.microsoft.com/office/drawing/2014/main" id="{3ABC7AC3-7CAC-478E-8B1B-17052B78ABF3}"/>
                </a:ext>
              </a:extLst>
            </p:cNvPr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99;p7">
              <a:extLst>
                <a:ext uri="{FF2B5EF4-FFF2-40B4-BE49-F238E27FC236}">
                  <a16:creationId xmlns:a16="http://schemas.microsoft.com/office/drawing/2014/main" id="{CACED4F1-EE53-4996-A360-F49A7CBC129D}"/>
                </a:ext>
              </a:extLst>
            </p:cNvPr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00;p7">
              <a:extLst>
                <a:ext uri="{FF2B5EF4-FFF2-40B4-BE49-F238E27FC236}">
                  <a16:creationId xmlns:a16="http://schemas.microsoft.com/office/drawing/2014/main" id="{F5DCA754-8BEE-4D01-8D17-B87028A513B4}"/>
                </a:ext>
              </a:extLst>
            </p:cNvPr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01;p7">
              <a:extLst>
                <a:ext uri="{FF2B5EF4-FFF2-40B4-BE49-F238E27FC236}">
                  <a16:creationId xmlns:a16="http://schemas.microsoft.com/office/drawing/2014/main" id="{4CBE885F-E5EC-446D-855B-5C945B3E090A}"/>
                </a:ext>
              </a:extLst>
            </p:cNvPr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02;p7">
              <a:extLst>
                <a:ext uri="{FF2B5EF4-FFF2-40B4-BE49-F238E27FC236}">
                  <a16:creationId xmlns:a16="http://schemas.microsoft.com/office/drawing/2014/main" id="{3B5C4E99-7D06-4E18-85CA-FCBA0D85D671}"/>
                </a:ext>
              </a:extLst>
            </p:cNvPr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03;p7">
              <a:extLst>
                <a:ext uri="{FF2B5EF4-FFF2-40B4-BE49-F238E27FC236}">
                  <a16:creationId xmlns:a16="http://schemas.microsoft.com/office/drawing/2014/main" id="{BA280D37-93A8-4044-83C9-8400E5915EB9}"/>
                </a:ext>
              </a:extLst>
            </p:cNvPr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04;p7">
              <a:extLst>
                <a:ext uri="{FF2B5EF4-FFF2-40B4-BE49-F238E27FC236}">
                  <a16:creationId xmlns:a16="http://schemas.microsoft.com/office/drawing/2014/main" id="{5D7174ED-BF55-4522-B2D6-5753D94BEFA3}"/>
                </a:ext>
              </a:extLst>
            </p:cNvPr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05;p7">
              <a:extLst>
                <a:ext uri="{FF2B5EF4-FFF2-40B4-BE49-F238E27FC236}">
                  <a16:creationId xmlns:a16="http://schemas.microsoft.com/office/drawing/2014/main" id="{05C57DB0-E2DB-43DC-8C61-A83127530D6D}"/>
                </a:ext>
              </a:extLst>
            </p:cNvPr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06;p7">
              <a:extLst>
                <a:ext uri="{FF2B5EF4-FFF2-40B4-BE49-F238E27FC236}">
                  <a16:creationId xmlns:a16="http://schemas.microsoft.com/office/drawing/2014/main" id="{FC813F6E-E6BE-469B-8530-6EBCDD05DF3C}"/>
                </a:ext>
              </a:extLst>
            </p:cNvPr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07;p7">
              <a:extLst>
                <a:ext uri="{FF2B5EF4-FFF2-40B4-BE49-F238E27FC236}">
                  <a16:creationId xmlns:a16="http://schemas.microsoft.com/office/drawing/2014/main" id="{C244AAE3-55D9-4C27-A1A6-68B5F08A83CB}"/>
                </a:ext>
              </a:extLst>
            </p:cNvPr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08;p7">
              <a:extLst>
                <a:ext uri="{FF2B5EF4-FFF2-40B4-BE49-F238E27FC236}">
                  <a16:creationId xmlns:a16="http://schemas.microsoft.com/office/drawing/2014/main" id="{7719764C-8A8D-4F45-A9CD-CFDE6541751F}"/>
                </a:ext>
              </a:extLst>
            </p:cNvPr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09;p7">
              <a:extLst>
                <a:ext uri="{FF2B5EF4-FFF2-40B4-BE49-F238E27FC236}">
                  <a16:creationId xmlns:a16="http://schemas.microsoft.com/office/drawing/2014/main" id="{DC70D524-2244-448E-B7BE-280E598BABE6}"/>
                </a:ext>
              </a:extLst>
            </p:cNvPr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10;p7">
              <a:extLst>
                <a:ext uri="{FF2B5EF4-FFF2-40B4-BE49-F238E27FC236}">
                  <a16:creationId xmlns:a16="http://schemas.microsoft.com/office/drawing/2014/main" id="{3B31DDB8-F9C2-4024-BBC9-655E9B36B809}"/>
                </a:ext>
              </a:extLst>
            </p:cNvPr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11;p7">
              <a:extLst>
                <a:ext uri="{FF2B5EF4-FFF2-40B4-BE49-F238E27FC236}">
                  <a16:creationId xmlns:a16="http://schemas.microsoft.com/office/drawing/2014/main" id="{79C2F1B7-4021-45FD-BDF0-BC6D94E40AFD}"/>
                </a:ext>
              </a:extLst>
            </p:cNvPr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12;p7">
              <a:extLst>
                <a:ext uri="{FF2B5EF4-FFF2-40B4-BE49-F238E27FC236}">
                  <a16:creationId xmlns:a16="http://schemas.microsoft.com/office/drawing/2014/main" id="{9E670733-A1BE-4840-B82A-0B60EC423A56}"/>
                </a:ext>
              </a:extLst>
            </p:cNvPr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13;p7">
              <a:extLst>
                <a:ext uri="{FF2B5EF4-FFF2-40B4-BE49-F238E27FC236}">
                  <a16:creationId xmlns:a16="http://schemas.microsoft.com/office/drawing/2014/main" id="{0936B438-13CB-4817-905B-97E696735851}"/>
                </a:ext>
              </a:extLst>
            </p:cNvPr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14;p7">
              <a:extLst>
                <a:ext uri="{FF2B5EF4-FFF2-40B4-BE49-F238E27FC236}">
                  <a16:creationId xmlns:a16="http://schemas.microsoft.com/office/drawing/2014/main" id="{C6736200-D188-4994-BB5B-A7F4913F693B}"/>
                </a:ext>
              </a:extLst>
            </p:cNvPr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15;p7">
              <a:extLst>
                <a:ext uri="{FF2B5EF4-FFF2-40B4-BE49-F238E27FC236}">
                  <a16:creationId xmlns:a16="http://schemas.microsoft.com/office/drawing/2014/main" id="{11D20C66-2811-4E4A-98A8-2B31E2BAA842}"/>
                </a:ext>
              </a:extLst>
            </p:cNvPr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16;p7">
              <a:extLst>
                <a:ext uri="{FF2B5EF4-FFF2-40B4-BE49-F238E27FC236}">
                  <a16:creationId xmlns:a16="http://schemas.microsoft.com/office/drawing/2014/main" id="{7D0DA2FA-D0D4-4D05-BAA0-BE87CAD1C6FA}"/>
                </a:ext>
              </a:extLst>
            </p:cNvPr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17;p7">
              <a:extLst>
                <a:ext uri="{FF2B5EF4-FFF2-40B4-BE49-F238E27FC236}">
                  <a16:creationId xmlns:a16="http://schemas.microsoft.com/office/drawing/2014/main" id="{206CB459-882B-4A2C-AADE-09AB879ACC36}"/>
                </a:ext>
              </a:extLst>
            </p:cNvPr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18;p7">
              <a:extLst>
                <a:ext uri="{FF2B5EF4-FFF2-40B4-BE49-F238E27FC236}">
                  <a16:creationId xmlns:a16="http://schemas.microsoft.com/office/drawing/2014/main" id="{2F68A41A-2031-4CFB-A03F-79072F7CDE15}"/>
                </a:ext>
              </a:extLst>
            </p:cNvPr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19;p7">
              <a:extLst>
                <a:ext uri="{FF2B5EF4-FFF2-40B4-BE49-F238E27FC236}">
                  <a16:creationId xmlns:a16="http://schemas.microsoft.com/office/drawing/2014/main" id="{6D2B74C6-AE28-4D31-AA8C-2FEDFA45429F}"/>
                </a:ext>
              </a:extLst>
            </p:cNvPr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20;p7">
              <a:extLst>
                <a:ext uri="{FF2B5EF4-FFF2-40B4-BE49-F238E27FC236}">
                  <a16:creationId xmlns:a16="http://schemas.microsoft.com/office/drawing/2014/main" id="{F0F70F1D-D379-446C-863D-AC3CF510A092}"/>
                </a:ext>
              </a:extLst>
            </p:cNvPr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21;p7">
              <a:extLst>
                <a:ext uri="{FF2B5EF4-FFF2-40B4-BE49-F238E27FC236}">
                  <a16:creationId xmlns:a16="http://schemas.microsoft.com/office/drawing/2014/main" id="{FDF5AEAF-F48F-4A9F-A4E6-420C8E237384}"/>
                </a:ext>
              </a:extLst>
            </p:cNvPr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22;p7">
              <a:extLst>
                <a:ext uri="{FF2B5EF4-FFF2-40B4-BE49-F238E27FC236}">
                  <a16:creationId xmlns:a16="http://schemas.microsoft.com/office/drawing/2014/main" id="{197183BC-CB71-4D8B-BA1B-74548C517C0E}"/>
                </a:ext>
              </a:extLst>
            </p:cNvPr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23;p7">
              <a:extLst>
                <a:ext uri="{FF2B5EF4-FFF2-40B4-BE49-F238E27FC236}">
                  <a16:creationId xmlns:a16="http://schemas.microsoft.com/office/drawing/2014/main" id="{9F136737-FB95-477D-B42A-39977AF35B7D}"/>
                </a:ext>
              </a:extLst>
            </p:cNvPr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24;p7">
              <a:extLst>
                <a:ext uri="{FF2B5EF4-FFF2-40B4-BE49-F238E27FC236}">
                  <a16:creationId xmlns:a16="http://schemas.microsoft.com/office/drawing/2014/main" id="{B75C3E39-70AB-4EF1-B6FC-2A46E75274B5}"/>
                </a:ext>
              </a:extLst>
            </p:cNvPr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25;p7">
              <a:extLst>
                <a:ext uri="{FF2B5EF4-FFF2-40B4-BE49-F238E27FC236}">
                  <a16:creationId xmlns:a16="http://schemas.microsoft.com/office/drawing/2014/main" id="{EE9A9DCC-6DE7-41D6-8167-AEF6D7F69BF6}"/>
                </a:ext>
              </a:extLst>
            </p:cNvPr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26;p7">
              <a:extLst>
                <a:ext uri="{FF2B5EF4-FFF2-40B4-BE49-F238E27FC236}">
                  <a16:creationId xmlns:a16="http://schemas.microsoft.com/office/drawing/2014/main" id="{43A2EF40-A7E1-413D-80E8-2C5F19B1DDBD}"/>
                </a:ext>
              </a:extLst>
            </p:cNvPr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27;p7">
              <a:extLst>
                <a:ext uri="{FF2B5EF4-FFF2-40B4-BE49-F238E27FC236}">
                  <a16:creationId xmlns:a16="http://schemas.microsoft.com/office/drawing/2014/main" id="{7D4F8DF5-7FD7-41AF-885B-0EF3987E29D0}"/>
                </a:ext>
              </a:extLst>
            </p:cNvPr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28;p7">
              <a:extLst>
                <a:ext uri="{FF2B5EF4-FFF2-40B4-BE49-F238E27FC236}">
                  <a16:creationId xmlns:a16="http://schemas.microsoft.com/office/drawing/2014/main" id="{6BAB3D78-6557-4C08-A064-CAE6ADFC4223}"/>
                </a:ext>
              </a:extLst>
            </p:cNvPr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29;p7">
              <a:extLst>
                <a:ext uri="{FF2B5EF4-FFF2-40B4-BE49-F238E27FC236}">
                  <a16:creationId xmlns:a16="http://schemas.microsoft.com/office/drawing/2014/main" id="{0BD19FAA-33DE-431B-8829-B9CE1D8CA94C}"/>
                </a:ext>
              </a:extLst>
            </p:cNvPr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30;p7">
              <a:extLst>
                <a:ext uri="{FF2B5EF4-FFF2-40B4-BE49-F238E27FC236}">
                  <a16:creationId xmlns:a16="http://schemas.microsoft.com/office/drawing/2014/main" id="{06F197CF-EC45-4C34-8D18-1EDF7A8DFC86}"/>
                </a:ext>
              </a:extLst>
            </p:cNvPr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31;p7">
              <a:extLst>
                <a:ext uri="{FF2B5EF4-FFF2-40B4-BE49-F238E27FC236}">
                  <a16:creationId xmlns:a16="http://schemas.microsoft.com/office/drawing/2014/main" id="{8045CA8B-A144-41D1-91E7-E250490056EC}"/>
                </a:ext>
              </a:extLst>
            </p:cNvPr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32;p7">
              <a:extLst>
                <a:ext uri="{FF2B5EF4-FFF2-40B4-BE49-F238E27FC236}">
                  <a16:creationId xmlns:a16="http://schemas.microsoft.com/office/drawing/2014/main" id="{02839065-E486-4DD4-BCB5-E369FA02D6B0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33;p7">
              <a:extLst>
                <a:ext uri="{FF2B5EF4-FFF2-40B4-BE49-F238E27FC236}">
                  <a16:creationId xmlns:a16="http://schemas.microsoft.com/office/drawing/2014/main" id="{68CF6299-B8DF-4B54-9CC5-69ACF2B1EE5B}"/>
                </a:ext>
              </a:extLst>
            </p:cNvPr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34;p7">
              <a:extLst>
                <a:ext uri="{FF2B5EF4-FFF2-40B4-BE49-F238E27FC236}">
                  <a16:creationId xmlns:a16="http://schemas.microsoft.com/office/drawing/2014/main" id="{151FAAAA-0F25-4108-9759-D510871F50EF}"/>
                </a:ext>
              </a:extLst>
            </p:cNvPr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35;p7">
              <a:extLst>
                <a:ext uri="{FF2B5EF4-FFF2-40B4-BE49-F238E27FC236}">
                  <a16:creationId xmlns:a16="http://schemas.microsoft.com/office/drawing/2014/main" id="{169068F4-CB64-46F7-84DC-E047D82E4D3F}"/>
                </a:ext>
              </a:extLst>
            </p:cNvPr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36;p7">
              <a:extLst>
                <a:ext uri="{FF2B5EF4-FFF2-40B4-BE49-F238E27FC236}">
                  <a16:creationId xmlns:a16="http://schemas.microsoft.com/office/drawing/2014/main" id="{CAD30B65-09FD-4D27-92A5-EF9E34405BEA}"/>
                </a:ext>
              </a:extLst>
            </p:cNvPr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37;p7">
              <a:extLst>
                <a:ext uri="{FF2B5EF4-FFF2-40B4-BE49-F238E27FC236}">
                  <a16:creationId xmlns:a16="http://schemas.microsoft.com/office/drawing/2014/main" id="{E524048D-FB9C-49DB-8A2D-10A33D01A4C7}"/>
                </a:ext>
              </a:extLst>
            </p:cNvPr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38;p7">
              <a:extLst>
                <a:ext uri="{FF2B5EF4-FFF2-40B4-BE49-F238E27FC236}">
                  <a16:creationId xmlns:a16="http://schemas.microsoft.com/office/drawing/2014/main" id="{BC2912C7-D8B6-4AB7-9150-CBABA6AB52D3}"/>
                </a:ext>
              </a:extLst>
            </p:cNvPr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39;p7">
              <a:extLst>
                <a:ext uri="{FF2B5EF4-FFF2-40B4-BE49-F238E27FC236}">
                  <a16:creationId xmlns:a16="http://schemas.microsoft.com/office/drawing/2014/main" id="{F2892420-76F3-4795-8D85-9D4BAB4E5D04}"/>
                </a:ext>
              </a:extLst>
            </p:cNvPr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40;p7">
              <a:extLst>
                <a:ext uri="{FF2B5EF4-FFF2-40B4-BE49-F238E27FC236}">
                  <a16:creationId xmlns:a16="http://schemas.microsoft.com/office/drawing/2014/main" id="{31CADD08-E5E0-4E3B-9305-11CEE3B8B2EC}"/>
                </a:ext>
              </a:extLst>
            </p:cNvPr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41;p7">
              <a:extLst>
                <a:ext uri="{FF2B5EF4-FFF2-40B4-BE49-F238E27FC236}">
                  <a16:creationId xmlns:a16="http://schemas.microsoft.com/office/drawing/2014/main" id="{1287832E-2D08-469C-A30F-A86C90E2728A}"/>
                </a:ext>
              </a:extLst>
            </p:cNvPr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42;p7">
              <a:extLst>
                <a:ext uri="{FF2B5EF4-FFF2-40B4-BE49-F238E27FC236}">
                  <a16:creationId xmlns:a16="http://schemas.microsoft.com/office/drawing/2014/main" id="{A758C97E-AC98-4356-9DBF-CB6F9E68C552}"/>
                </a:ext>
              </a:extLst>
            </p:cNvPr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43;p7">
              <a:extLst>
                <a:ext uri="{FF2B5EF4-FFF2-40B4-BE49-F238E27FC236}">
                  <a16:creationId xmlns:a16="http://schemas.microsoft.com/office/drawing/2014/main" id="{13E79531-656F-48D0-ADD8-E6596BF4A122}"/>
                </a:ext>
              </a:extLst>
            </p:cNvPr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44;p7">
              <a:extLst>
                <a:ext uri="{FF2B5EF4-FFF2-40B4-BE49-F238E27FC236}">
                  <a16:creationId xmlns:a16="http://schemas.microsoft.com/office/drawing/2014/main" id="{5520C7A9-A59A-46FE-8120-2CBB57FFAE66}"/>
                </a:ext>
              </a:extLst>
            </p:cNvPr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45;p7">
              <a:extLst>
                <a:ext uri="{FF2B5EF4-FFF2-40B4-BE49-F238E27FC236}">
                  <a16:creationId xmlns:a16="http://schemas.microsoft.com/office/drawing/2014/main" id="{C995ECC1-B720-40C4-A7BE-E863B010936D}"/>
                </a:ext>
              </a:extLst>
            </p:cNvPr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46;p7">
              <a:extLst>
                <a:ext uri="{FF2B5EF4-FFF2-40B4-BE49-F238E27FC236}">
                  <a16:creationId xmlns:a16="http://schemas.microsoft.com/office/drawing/2014/main" id="{E42877C9-DD73-4B63-B108-AECEB8B9BB11}"/>
                </a:ext>
              </a:extLst>
            </p:cNvPr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47;p7">
              <a:extLst>
                <a:ext uri="{FF2B5EF4-FFF2-40B4-BE49-F238E27FC236}">
                  <a16:creationId xmlns:a16="http://schemas.microsoft.com/office/drawing/2014/main" id="{CE26A62B-DAD6-4943-B18C-A493128981EC}"/>
                </a:ext>
              </a:extLst>
            </p:cNvPr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48;p7">
              <a:extLst>
                <a:ext uri="{FF2B5EF4-FFF2-40B4-BE49-F238E27FC236}">
                  <a16:creationId xmlns:a16="http://schemas.microsoft.com/office/drawing/2014/main" id="{D96F128B-3500-46F1-A114-D85D61C50A45}"/>
                </a:ext>
              </a:extLst>
            </p:cNvPr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49;p7">
              <a:extLst>
                <a:ext uri="{FF2B5EF4-FFF2-40B4-BE49-F238E27FC236}">
                  <a16:creationId xmlns:a16="http://schemas.microsoft.com/office/drawing/2014/main" id="{8350CE38-5EE7-45D9-9B72-727A3DE1B165}"/>
                </a:ext>
              </a:extLst>
            </p:cNvPr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50;p7">
              <a:extLst>
                <a:ext uri="{FF2B5EF4-FFF2-40B4-BE49-F238E27FC236}">
                  <a16:creationId xmlns:a16="http://schemas.microsoft.com/office/drawing/2014/main" id="{61FF6273-AC98-42CD-A027-255BE8DB5CAF}"/>
                </a:ext>
              </a:extLst>
            </p:cNvPr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51;p7">
              <a:extLst>
                <a:ext uri="{FF2B5EF4-FFF2-40B4-BE49-F238E27FC236}">
                  <a16:creationId xmlns:a16="http://schemas.microsoft.com/office/drawing/2014/main" id="{D4483395-9B6F-4CD9-B011-BE449508AB5E}"/>
                </a:ext>
              </a:extLst>
            </p:cNvPr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52;p7">
              <a:extLst>
                <a:ext uri="{FF2B5EF4-FFF2-40B4-BE49-F238E27FC236}">
                  <a16:creationId xmlns:a16="http://schemas.microsoft.com/office/drawing/2014/main" id="{8A3A1165-6475-4643-8D59-F57C6FC6906C}"/>
                </a:ext>
              </a:extLst>
            </p:cNvPr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53;p7">
              <a:extLst>
                <a:ext uri="{FF2B5EF4-FFF2-40B4-BE49-F238E27FC236}">
                  <a16:creationId xmlns:a16="http://schemas.microsoft.com/office/drawing/2014/main" id="{C3FBE996-DE7A-4A65-8E2D-47870ABD0EA8}"/>
                </a:ext>
              </a:extLst>
            </p:cNvPr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54;p7">
              <a:extLst>
                <a:ext uri="{FF2B5EF4-FFF2-40B4-BE49-F238E27FC236}">
                  <a16:creationId xmlns:a16="http://schemas.microsoft.com/office/drawing/2014/main" id="{26D0C711-6677-4D09-AF9B-998FC0A860F0}"/>
                </a:ext>
              </a:extLst>
            </p:cNvPr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55;p7">
              <a:extLst>
                <a:ext uri="{FF2B5EF4-FFF2-40B4-BE49-F238E27FC236}">
                  <a16:creationId xmlns:a16="http://schemas.microsoft.com/office/drawing/2014/main" id="{D506C173-EB65-4EE0-BD86-C42434D95EBB}"/>
                </a:ext>
              </a:extLst>
            </p:cNvPr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56;p7">
              <a:extLst>
                <a:ext uri="{FF2B5EF4-FFF2-40B4-BE49-F238E27FC236}">
                  <a16:creationId xmlns:a16="http://schemas.microsoft.com/office/drawing/2014/main" id="{B28E0431-549E-48F5-A212-373F34CC23FA}"/>
                </a:ext>
              </a:extLst>
            </p:cNvPr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57;p7">
              <a:extLst>
                <a:ext uri="{FF2B5EF4-FFF2-40B4-BE49-F238E27FC236}">
                  <a16:creationId xmlns:a16="http://schemas.microsoft.com/office/drawing/2014/main" id="{CD7C0404-9FA6-4DD1-9275-E9D19BD6D8D8}"/>
                </a:ext>
              </a:extLst>
            </p:cNvPr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58;p7">
              <a:extLst>
                <a:ext uri="{FF2B5EF4-FFF2-40B4-BE49-F238E27FC236}">
                  <a16:creationId xmlns:a16="http://schemas.microsoft.com/office/drawing/2014/main" id="{111E54AB-7BD6-48A3-A542-BA3817FB2463}"/>
                </a:ext>
              </a:extLst>
            </p:cNvPr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59;p7">
              <a:extLst>
                <a:ext uri="{FF2B5EF4-FFF2-40B4-BE49-F238E27FC236}">
                  <a16:creationId xmlns:a16="http://schemas.microsoft.com/office/drawing/2014/main" id="{09584ED5-0A3D-40E8-85DD-6B8039DF4550}"/>
                </a:ext>
              </a:extLst>
            </p:cNvPr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60;p7">
              <a:extLst>
                <a:ext uri="{FF2B5EF4-FFF2-40B4-BE49-F238E27FC236}">
                  <a16:creationId xmlns:a16="http://schemas.microsoft.com/office/drawing/2014/main" id="{2E632AC5-2524-4CD2-A97B-DEEAD375F280}"/>
                </a:ext>
              </a:extLst>
            </p:cNvPr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61;p7">
              <a:extLst>
                <a:ext uri="{FF2B5EF4-FFF2-40B4-BE49-F238E27FC236}">
                  <a16:creationId xmlns:a16="http://schemas.microsoft.com/office/drawing/2014/main" id="{6DD5EE6A-26A2-485F-8B8C-1AEF7943FE51}"/>
                </a:ext>
              </a:extLst>
            </p:cNvPr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62;p7">
              <a:extLst>
                <a:ext uri="{FF2B5EF4-FFF2-40B4-BE49-F238E27FC236}">
                  <a16:creationId xmlns:a16="http://schemas.microsoft.com/office/drawing/2014/main" id="{A46AE263-C1D1-4F3B-8AD5-26DFB2C8FCC9}"/>
                </a:ext>
              </a:extLst>
            </p:cNvPr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63;p7">
              <a:extLst>
                <a:ext uri="{FF2B5EF4-FFF2-40B4-BE49-F238E27FC236}">
                  <a16:creationId xmlns:a16="http://schemas.microsoft.com/office/drawing/2014/main" id="{8DDAA891-2AB8-49D6-8352-12F645F210D9}"/>
                </a:ext>
              </a:extLst>
            </p:cNvPr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64;p7">
              <a:extLst>
                <a:ext uri="{FF2B5EF4-FFF2-40B4-BE49-F238E27FC236}">
                  <a16:creationId xmlns:a16="http://schemas.microsoft.com/office/drawing/2014/main" id="{21CD9BA2-0876-4365-9537-4C5CDAB5D7ED}"/>
                </a:ext>
              </a:extLst>
            </p:cNvPr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65;p7">
              <a:extLst>
                <a:ext uri="{FF2B5EF4-FFF2-40B4-BE49-F238E27FC236}">
                  <a16:creationId xmlns:a16="http://schemas.microsoft.com/office/drawing/2014/main" id="{0AD9A01B-A2CB-4362-9C32-8775CC234F84}"/>
                </a:ext>
              </a:extLst>
            </p:cNvPr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66;p7">
              <a:extLst>
                <a:ext uri="{FF2B5EF4-FFF2-40B4-BE49-F238E27FC236}">
                  <a16:creationId xmlns:a16="http://schemas.microsoft.com/office/drawing/2014/main" id="{7C6322C5-12E3-428F-8E21-555C150035D6}"/>
                </a:ext>
              </a:extLst>
            </p:cNvPr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67;p7">
              <a:extLst>
                <a:ext uri="{FF2B5EF4-FFF2-40B4-BE49-F238E27FC236}">
                  <a16:creationId xmlns:a16="http://schemas.microsoft.com/office/drawing/2014/main" id="{78C0CD0E-DF3E-446F-A960-D011FB07C2B7}"/>
                </a:ext>
              </a:extLst>
            </p:cNvPr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68;p7">
              <a:extLst>
                <a:ext uri="{FF2B5EF4-FFF2-40B4-BE49-F238E27FC236}">
                  <a16:creationId xmlns:a16="http://schemas.microsoft.com/office/drawing/2014/main" id="{93405C77-F613-4D99-BE16-F1C574A4B084}"/>
                </a:ext>
              </a:extLst>
            </p:cNvPr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69;p7">
              <a:extLst>
                <a:ext uri="{FF2B5EF4-FFF2-40B4-BE49-F238E27FC236}">
                  <a16:creationId xmlns:a16="http://schemas.microsoft.com/office/drawing/2014/main" id="{1C1F14A4-C2BD-4CA7-8D88-1036D38D7EAF}"/>
                </a:ext>
              </a:extLst>
            </p:cNvPr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70;p7">
              <a:extLst>
                <a:ext uri="{FF2B5EF4-FFF2-40B4-BE49-F238E27FC236}">
                  <a16:creationId xmlns:a16="http://schemas.microsoft.com/office/drawing/2014/main" id="{D12C8B4F-3F7E-44EB-9E22-122CCD6184F9}"/>
                </a:ext>
              </a:extLst>
            </p:cNvPr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171;p7">
              <a:extLst>
                <a:ext uri="{FF2B5EF4-FFF2-40B4-BE49-F238E27FC236}">
                  <a16:creationId xmlns:a16="http://schemas.microsoft.com/office/drawing/2014/main" id="{1E8F4CA6-17E5-4E10-8246-41CBF4BCF4B6}"/>
                </a:ext>
              </a:extLst>
            </p:cNvPr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172;p7">
              <a:extLst>
                <a:ext uri="{FF2B5EF4-FFF2-40B4-BE49-F238E27FC236}">
                  <a16:creationId xmlns:a16="http://schemas.microsoft.com/office/drawing/2014/main" id="{C410E7E5-E9C2-4C1A-958A-022C7F470537}"/>
                </a:ext>
              </a:extLst>
            </p:cNvPr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173;p7">
              <a:extLst>
                <a:ext uri="{FF2B5EF4-FFF2-40B4-BE49-F238E27FC236}">
                  <a16:creationId xmlns:a16="http://schemas.microsoft.com/office/drawing/2014/main" id="{B75F05DB-C0AD-454D-BF2D-20F31629D631}"/>
                </a:ext>
              </a:extLst>
            </p:cNvPr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174;p7">
              <a:extLst>
                <a:ext uri="{FF2B5EF4-FFF2-40B4-BE49-F238E27FC236}">
                  <a16:creationId xmlns:a16="http://schemas.microsoft.com/office/drawing/2014/main" id="{0201EC9F-B549-432E-B371-77168C57F4C0}"/>
                </a:ext>
              </a:extLst>
            </p:cNvPr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175;p7">
              <a:extLst>
                <a:ext uri="{FF2B5EF4-FFF2-40B4-BE49-F238E27FC236}">
                  <a16:creationId xmlns:a16="http://schemas.microsoft.com/office/drawing/2014/main" id="{BFE049F8-1088-4213-9724-FA0EF3E2B4A6}"/>
                </a:ext>
              </a:extLst>
            </p:cNvPr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76;p7">
              <a:extLst>
                <a:ext uri="{FF2B5EF4-FFF2-40B4-BE49-F238E27FC236}">
                  <a16:creationId xmlns:a16="http://schemas.microsoft.com/office/drawing/2014/main" id="{52CD6447-40C2-4FE1-B4C0-C165F2A4D74B}"/>
                </a:ext>
              </a:extLst>
            </p:cNvPr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77;p7">
              <a:extLst>
                <a:ext uri="{FF2B5EF4-FFF2-40B4-BE49-F238E27FC236}">
                  <a16:creationId xmlns:a16="http://schemas.microsoft.com/office/drawing/2014/main" id="{345FB62A-8677-4C94-91C6-2AA1C7DA9692}"/>
                </a:ext>
              </a:extLst>
            </p:cNvPr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78;p7">
              <a:extLst>
                <a:ext uri="{FF2B5EF4-FFF2-40B4-BE49-F238E27FC236}">
                  <a16:creationId xmlns:a16="http://schemas.microsoft.com/office/drawing/2014/main" id="{6FD90764-140B-45A9-AAC5-BB3C366B81BF}"/>
                </a:ext>
              </a:extLst>
            </p:cNvPr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79;p7">
              <a:extLst>
                <a:ext uri="{FF2B5EF4-FFF2-40B4-BE49-F238E27FC236}">
                  <a16:creationId xmlns:a16="http://schemas.microsoft.com/office/drawing/2014/main" id="{815CDC86-2836-4054-A9AC-D4CD326439AC}"/>
                </a:ext>
              </a:extLst>
            </p:cNvPr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80;p7">
              <a:extLst>
                <a:ext uri="{FF2B5EF4-FFF2-40B4-BE49-F238E27FC236}">
                  <a16:creationId xmlns:a16="http://schemas.microsoft.com/office/drawing/2014/main" id="{FD831C47-C346-443C-95FD-6E1BB24965F4}"/>
                </a:ext>
              </a:extLst>
            </p:cNvPr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81;p7">
              <a:extLst>
                <a:ext uri="{FF2B5EF4-FFF2-40B4-BE49-F238E27FC236}">
                  <a16:creationId xmlns:a16="http://schemas.microsoft.com/office/drawing/2014/main" id="{C8DA4B84-7E59-4246-A349-3C4F927F81DB}"/>
                </a:ext>
              </a:extLst>
            </p:cNvPr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82;p7">
              <a:extLst>
                <a:ext uri="{FF2B5EF4-FFF2-40B4-BE49-F238E27FC236}">
                  <a16:creationId xmlns:a16="http://schemas.microsoft.com/office/drawing/2014/main" id="{99DC3652-4B63-43BB-9D43-C0B0AFA5025D}"/>
                </a:ext>
              </a:extLst>
            </p:cNvPr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83;p7">
              <a:extLst>
                <a:ext uri="{FF2B5EF4-FFF2-40B4-BE49-F238E27FC236}">
                  <a16:creationId xmlns:a16="http://schemas.microsoft.com/office/drawing/2014/main" id="{67AAA8A1-183C-4FFD-A8B2-69E08AA96BD6}"/>
                </a:ext>
              </a:extLst>
            </p:cNvPr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84;p7">
              <a:extLst>
                <a:ext uri="{FF2B5EF4-FFF2-40B4-BE49-F238E27FC236}">
                  <a16:creationId xmlns:a16="http://schemas.microsoft.com/office/drawing/2014/main" id="{974EA856-31B2-4553-8333-46B0FFF4CDA2}"/>
                </a:ext>
              </a:extLst>
            </p:cNvPr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185;p7">
              <a:extLst>
                <a:ext uri="{FF2B5EF4-FFF2-40B4-BE49-F238E27FC236}">
                  <a16:creationId xmlns:a16="http://schemas.microsoft.com/office/drawing/2014/main" id="{1F5700FF-9358-458F-AC80-4028B59A4FE6}"/>
                </a:ext>
              </a:extLst>
            </p:cNvPr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186;p7">
              <a:extLst>
                <a:ext uri="{FF2B5EF4-FFF2-40B4-BE49-F238E27FC236}">
                  <a16:creationId xmlns:a16="http://schemas.microsoft.com/office/drawing/2014/main" id="{D5C82726-71CC-4905-A655-5B0EEB2A15AE}"/>
                </a:ext>
              </a:extLst>
            </p:cNvPr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87;p7">
              <a:extLst>
                <a:ext uri="{FF2B5EF4-FFF2-40B4-BE49-F238E27FC236}">
                  <a16:creationId xmlns:a16="http://schemas.microsoft.com/office/drawing/2014/main" id="{7161F2EA-B4AD-4114-BF04-6FB68DE30E41}"/>
                </a:ext>
              </a:extLst>
            </p:cNvPr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88;p7">
              <a:extLst>
                <a:ext uri="{FF2B5EF4-FFF2-40B4-BE49-F238E27FC236}">
                  <a16:creationId xmlns:a16="http://schemas.microsoft.com/office/drawing/2014/main" id="{2B59B924-0513-4056-9D4F-A128D3E8D294}"/>
                </a:ext>
              </a:extLst>
            </p:cNvPr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89;p7">
              <a:extLst>
                <a:ext uri="{FF2B5EF4-FFF2-40B4-BE49-F238E27FC236}">
                  <a16:creationId xmlns:a16="http://schemas.microsoft.com/office/drawing/2014/main" id="{6E5B1B54-F43E-4F41-95F5-4BD47D5ED31F}"/>
                </a:ext>
              </a:extLst>
            </p:cNvPr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90;p7">
              <a:extLst>
                <a:ext uri="{FF2B5EF4-FFF2-40B4-BE49-F238E27FC236}">
                  <a16:creationId xmlns:a16="http://schemas.microsoft.com/office/drawing/2014/main" id="{FB0BEE23-CA4E-4F81-B966-EB147BFBCF75}"/>
                </a:ext>
              </a:extLst>
            </p:cNvPr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91;p7">
              <a:extLst>
                <a:ext uri="{FF2B5EF4-FFF2-40B4-BE49-F238E27FC236}">
                  <a16:creationId xmlns:a16="http://schemas.microsoft.com/office/drawing/2014/main" id="{D374D411-8F2E-4A68-A471-C74FB39A5A0A}"/>
                </a:ext>
              </a:extLst>
            </p:cNvPr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92;p7">
              <a:extLst>
                <a:ext uri="{FF2B5EF4-FFF2-40B4-BE49-F238E27FC236}">
                  <a16:creationId xmlns:a16="http://schemas.microsoft.com/office/drawing/2014/main" id="{D1A7FC6A-A31B-4657-9495-C2E1A5EB1A58}"/>
                </a:ext>
              </a:extLst>
            </p:cNvPr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93;p7">
              <a:extLst>
                <a:ext uri="{FF2B5EF4-FFF2-40B4-BE49-F238E27FC236}">
                  <a16:creationId xmlns:a16="http://schemas.microsoft.com/office/drawing/2014/main" id="{2D042D00-705C-4821-BB48-9A0D92910600}"/>
                </a:ext>
              </a:extLst>
            </p:cNvPr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94;p7">
              <a:extLst>
                <a:ext uri="{FF2B5EF4-FFF2-40B4-BE49-F238E27FC236}">
                  <a16:creationId xmlns:a16="http://schemas.microsoft.com/office/drawing/2014/main" id="{701D0A5A-6D06-458F-BDB5-DE67E9209DAA}"/>
                </a:ext>
              </a:extLst>
            </p:cNvPr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95;p7">
              <a:extLst>
                <a:ext uri="{FF2B5EF4-FFF2-40B4-BE49-F238E27FC236}">
                  <a16:creationId xmlns:a16="http://schemas.microsoft.com/office/drawing/2014/main" id="{71A19320-AA64-465F-9016-6B55BBCD1471}"/>
                </a:ext>
              </a:extLst>
            </p:cNvPr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96;p7">
              <a:extLst>
                <a:ext uri="{FF2B5EF4-FFF2-40B4-BE49-F238E27FC236}">
                  <a16:creationId xmlns:a16="http://schemas.microsoft.com/office/drawing/2014/main" id="{77DE01F5-6D8D-4359-A13F-4D8DB5283374}"/>
                </a:ext>
              </a:extLst>
            </p:cNvPr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97;p7">
              <a:extLst>
                <a:ext uri="{FF2B5EF4-FFF2-40B4-BE49-F238E27FC236}">
                  <a16:creationId xmlns:a16="http://schemas.microsoft.com/office/drawing/2014/main" id="{DBD1DE1E-63D8-43E2-8342-01535985E7AD}"/>
                </a:ext>
              </a:extLst>
            </p:cNvPr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98;p7">
              <a:extLst>
                <a:ext uri="{FF2B5EF4-FFF2-40B4-BE49-F238E27FC236}">
                  <a16:creationId xmlns:a16="http://schemas.microsoft.com/office/drawing/2014/main" id="{1A773CC9-C779-4E49-9F83-AD5BB8CC8139}"/>
                </a:ext>
              </a:extLst>
            </p:cNvPr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99;p7">
              <a:extLst>
                <a:ext uri="{FF2B5EF4-FFF2-40B4-BE49-F238E27FC236}">
                  <a16:creationId xmlns:a16="http://schemas.microsoft.com/office/drawing/2014/main" id="{2ABAD865-C0FE-474F-B95A-394760CDA35F}"/>
                </a:ext>
              </a:extLst>
            </p:cNvPr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00;p7">
              <a:extLst>
                <a:ext uri="{FF2B5EF4-FFF2-40B4-BE49-F238E27FC236}">
                  <a16:creationId xmlns:a16="http://schemas.microsoft.com/office/drawing/2014/main" id="{A4BF5E96-36D1-4BE6-8B0A-DAA3759B3352}"/>
                </a:ext>
              </a:extLst>
            </p:cNvPr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01;p7">
              <a:extLst>
                <a:ext uri="{FF2B5EF4-FFF2-40B4-BE49-F238E27FC236}">
                  <a16:creationId xmlns:a16="http://schemas.microsoft.com/office/drawing/2014/main" id="{F137C7BE-9A2E-49E8-ABF5-456128698644}"/>
                </a:ext>
              </a:extLst>
            </p:cNvPr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02;p7">
              <a:extLst>
                <a:ext uri="{FF2B5EF4-FFF2-40B4-BE49-F238E27FC236}">
                  <a16:creationId xmlns:a16="http://schemas.microsoft.com/office/drawing/2014/main" id="{19455B2C-BD0A-409F-A9FA-D2CD331B296C}"/>
                </a:ext>
              </a:extLst>
            </p:cNvPr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03;p7">
              <a:extLst>
                <a:ext uri="{FF2B5EF4-FFF2-40B4-BE49-F238E27FC236}">
                  <a16:creationId xmlns:a16="http://schemas.microsoft.com/office/drawing/2014/main" id="{56F7F8D0-E710-490A-851F-F5037B87FE7A}"/>
                </a:ext>
              </a:extLst>
            </p:cNvPr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04;p7">
              <a:extLst>
                <a:ext uri="{FF2B5EF4-FFF2-40B4-BE49-F238E27FC236}">
                  <a16:creationId xmlns:a16="http://schemas.microsoft.com/office/drawing/2014/main" id="{D61742E1-07B4-4BE7-95CA-5E599F4B3303}"/>
                </a:ext>
              </a:extLst>
            </p:cNvPr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05;p7">
              <a:extLst>
                <a:ext uri="{FF2B5EF4-FFF2-40B4-BE49-F238E27FC236}">
                  <a16:creationId xmlns:a16="http://schemas.microsoft.com/office/drawing/2014/main" id="{821C1CAE-1164-4FCC-9DE7-0BA274350966}"/>
                </a:ext>
              </a:extLst>
            </p:cNvPr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DD837F">
                <a:alpha val="5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06;p7">
              <a:extLst>
                <a:ext uri="{FF2B5EF4-FFF2-40B4-BE49-F238E27FC236}">
                  <a16:creationId xmlns:a16="http://schemas.microsoft.com/office/drawing/2014/main" id="{7A206C89-71A5-4C2F-B27A-6E51CB546712}"/>
                </a:ext>
              </a:extLst>
            </p:cNvPr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07;p7">
              <a:extLst>
                <a:ext uri="{FF2B5EF4-FFF2-40B4-BE49-F238E27FC236}">
                  <a16:creationId xmlns:a16="http://schemas.microsoft.com/office/drawing/2014/main" id="{5875ED9F-146C-4EFD-8C7A-8A1281BD8013}"/>
                </a:ext>
              </a:extLst>
            </p:cNvPr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08;p7">
              <a:extLst>
                <a:ext uri="{FF2B5EF4-FFF2-40B4-BE49-F238E27FC236}">
                  <a16:creationId xmlns:a16="http://schemas.microsoft.com/office/drawing/2014/main" id="{9D20BE77-4554-41F5-9723-B480E61D34F8}"/>
                </a:ext>
              </a:extLst>
            </p:cNvPr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09;p7">
              <a:extLst>
                <a:ext uri="{FF2B5EF4-FFF2-40B4-BE49-F238E27FC236}">
                  <a16:creationId xmlns:a16="http://schemas.microsoft.com/office/drawing/2014/main" id="{0001EB31-C3BC-48CE-976B-349C5E2F405E}"/>
                </a:ext>
              </a:extLst>
            </p:cNvPr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10;p7">
              <a:extLst>
                <a:ext uri="{FF2B5EF4-FFF2-40B4-BE49-F238E27FC236}">
                  <a16:creationId xmlns:a16="http://schemas.microsoft.com/office/drawing/2014/main" id="{4400B703-1174-4A09-AE65-9DB6E11D2680}"/>
                </a:ext>
              </a:extLst>
            </p:cNvPr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11;p7">
              <a:extLst>
                <a:ext uri="{FF2B5EF4-FFF2-40B4-BE49-F238E27FC236}">
                  <a16:creationId xmlns:a16="http://schemas.microsoft.com/office/drawing/2014/main" id="{3866DA95-D68A-4A74-BB65-670CE9E05354}"/>
                </a:ext>
              </a:extLst>
            </p:cNvPr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12;p7">
              <a:extLst>
                <a:ext uri="{FF2B5EF4-FFF2-40B4-BE49-F238E27FC236}">
                  <a16:creationId xmlns:a16="http://schemas.microsoft.com/office/drawing/2014/main" id="{FC37BAF1-24AC-45B0-97E2-1E2C1FAAAFAF}"/>
                </a:ext>
              </a:extLst>
            </p:cNvPr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13;p7">
              <a:extLst>
                <a:ext uri="{FF2B5EF4-FFF2-40B4-BE49-F238E27FC236}">
                  <a16:creationId xmlns:a16="http://schemas.microsoft.com/office/drawing/2014/main" id="{5E559960-50D8-4E31-8F61-F43BE2BA837A}"/>
                </a:ext>
              </a:extLst>
            </p:cNvPr>
            <p:cNvSpPr/>
            <p:nvPr/>
          </p:nvSpPr>
          <p:spPr>
            <a:xfrm flipH="1">
              <a:off x="6883836" y="3353610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14;p7">
              <a:extLst>
                <a:ext uri="{FF2B5EF4-FFF2-40B4-BE49-F238E27FC236}">
                  <a16:creationId xmlns:a16="http://schemas.microsoft.com/office/drawing/2014/main" id="{092927F3-36EE-40E4-8CD4-73AAB800FAE1}"/>
                </a:ext>
              </a:extLst>
            </p:cNvPr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15;p7">
              <a:extLst>
                <a:ext uri="{FF2B5EF4-FFF2-40B4-BE49-F238E27FC236}">
                  <a16:creationId xmlns:a16="http://schemas.microsoft.com/office/drawing/2014/main" id="{0B11D6B2-8550-4ADE-A5C7-F4E1FA3ABFE4}"/>
                </a:ext>
              </a:extLst>
            </p:cNvPr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16;p7">
              <a:extLst>
                <a:ext uri="{FF2B5EF4-FFF2-40B4-BE49-F238E27FC236}">
                  <a16:creationId xmlns:a16="http://schemas.microsoft.com/office/drawing/2014/main" id="{CCD9A0B5-B886-4007-ADD0-23A533A2C5E5}"/>
                </a:ext>
              </a:extLst>
            </p:cNvPr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17;p7">
              <a:extLst>
                <a:ext uri="{FF2B5EF4-FFF2-40B4-BE49-F238E27FC236}">
                  <a16:creationId xmlns:a16="http://schemas.microsoft.com/office/drawing/2014/main" id="{76BB716D-736C-44DD-9461-EF7A5EF3083B}"/>
                </a:ext>
              </a:extLst>
            </p:cNvPr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18;p7">
              <a:extLst>
                <a:ext uri="{FF2B5EF4-FFF2-40B4-BE49-F238E27FC236}">
                  <a16:creationId xmlns:a16="http://schemas.microsoft.com/office/drawing/2014/main" id="{2AB6824F-27F0-4D77-B06D-6248CC0EF7FC}"/>
                </a:ext>
              </a:extLst>
            </p:cNvPr>
            <p:cNvSpPr/>
            <p:nvPr/>
          </p:nvSpPr>
          <p:spPr>
            <a:xfrm flipH="1">
              <a:off x="6556408" y="3397138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19;p7">
              <a:extLst>
                <a:ext uri="{FF2B5EF4-FFF2-40B4-BE49-F238E27FC236}">
                  <a16:creationId xmlns:a16="http://schemas.microsoft.com/office/drawing/2014/main" id="{9E1445FA-A779-4BEF-B8C7-6C0C9D4A01F8}"/>
                </a:ext>
              </a:extLst>
            </p:cNvPr>
            <p:cNvSpPr/>
            <p:nvPr/>
          </p:nvSpPr>
          <p:spPr>
            <a:xfrm flipH="1">
              <a:off x="6468372" y="3363883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20;p7">
              <a:extLst>
                <a:ext uri="{FF2B5EF4-FFF2-40B4-BE49-F238E27FC236}">
                  <a16:creationId xmlns:a16="http://schemas.microsoft.com/office/drawing/2014/main" id="{656FF2CC-1ED5-4401-961E-88E8F84592EA}"/>
                </a:ext>
              </a:extLst>
            </p:cNvPr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21;p7">
              <a:extLst>
                <a:ext uri="{FF2B5EF4-FFF2-40B4-BE49-F238E27FC236}">
                  <a16:creationId xmlns:a16="http://schemas.microsoft.com/office/drawing/2014/main" id="{09376D00-19C0-4C9B-8431-FD5EBA318F4D}"/>
                </a:ext>
              </a:extLst>
            </p:cNvPr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22;p7">
              <a:extLst>
                <a:ext uri="{FF2B5EF4-FFF2-40B4-BE49-F238E27FC236}">
                  <a16:creationId xmlns:a16="http://schemas.microsoft.com/office/drawing/2014/main" id="{811C4378-7E20-4726-8C0E-968D80ED9375}"/>
                </a:ext>
              </a:extLst>
            </p:cNvPr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23;p7">
              <a:extLst>
                <a:ext uri="{FF2B5EF4-FFF2-40B4-BE49-F238E27FC236}">
                  <a16:creationId xmlns:a16="http://schemas.microsoft.com/office/drawing/2014/main" id="{8360B965-4926-444F-8C89-8DF1EC617E0F}"/>
                </a:ext>
              </a:extLst>
            </p:cNvPr>
            <p:cNvSpPr/>
            <p:nvPr/>
          </p:nvSpPr>
          <p:spPr>
            <a:xfrm flipH="1">
              <a:off x="6315271" y="3311812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24;p7">
              <a:extLst>
                <a:ext uri="{FF2B5EF4-FFF2-40B4-BE49-F238E27FC236}">
                  <a16:creationId xmlns:a16="http://schemas.microsoft.com/office/drawing/2014/main" id="{E55571FF-BCEF-49B4-8787-07F410E4BEDD}"/>
                </a:ext>
              </a:extLst>
            </p:cNvPr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25;p7">
              <a:extLst>
                <a:ext uri="{FF2B5EF4-FFF2-40B4-BE49-F238E27FC236}">
                  <a16:creationId xmlns:a16="http://schemas.microsoft.com/office/drawing/2014/main" id="{5839CAEA-1B3B-4FE0-A320-2F83FD19D63E}"/>
                </a:ext>
              </a:extLst>
            </p:cNvPr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26;p7">
              <a:extLst>
                <a:ext uri="{FF2B5EF4-FFF2-40B4-BE49-F238E27FC236}">
                  <a16:creationId xmlns:a16="http://schemas.microsoft.com/office/drawing/2014/main" id="{D6B5D575-F269-4FC7-8C70-D3AA64A7C4E2}"/>
                </a:ext>
              </a:extLst>
            </p:cNvPr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27;p7">
              <a:extLst>
                <a:ext uri="{FF2B5EF4-FFF2-40B4-BE49-F238E27FC236}">
                  <a16:creationId xmlns:a16="http://schemas.microsoft.com/office/drawing/2014/main" id="{6A943985-76D8-41AC-BD51-18C4C9B70812}"/>
                </a:ext>
              </a:extLst>
            </p:cNvPr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28;p7">
              <a:extLst>
                <a:ext uri="{FF2B5EF4-FFF2-40B4-BE49-F238E27FC236}">
                  <a16:creationId xmlns:a16="http://schemas.microsoft.com/office/drawing/2014/main" id="{9E02E096-FA25-4BE9-93C3-3C7B06918E3F}"/>
                </a:ext>
              </a:extLst>
            </p:cNvPr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29;p7">
              <a:extLst>
                <a:ext uri="{FF2B5EF4-FFF2-40B4-BE49-F238E27FC236}">
                  <a16:creationId xmlns:a16="http://schemas.microsoft.com/office/drawing/2014/main" id="{ACC31266-A2B3-455C-866A-FF16C628054B}"/>
                </a:ext>
              </a:extLst>
            </p:cNvPr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30;p7">
              <a:extLst>
                <a:ext uri="{FF2B5EF4-FFF2-40B4-BE49-F238E27FC236}">
                  <a16:creationId xmlns:a16="http://schemas.microsoft.com/office/drawing/2014/main" id="{D9170BE0-A7E2-4961-89B6-9B4276AEA500}"/>
                </a:ext>
              </a:extLst>
            </p:cNvPr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31;p7">
              <a:extLst>
                <a:ext uri="{FF2B5EF4-FFF2-40B4-BE49-F238E27FC236}">
                  <a16:creationId xmlns:a16="http://schemas.microsoft.com/office/drawing/2014/main" id="{88453474-76BC-44E2-87A9-EF166FBB8948}"/>
                </a:ext>
              </a:extLst>
            </p:cNvPr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32;p7">
              <a:extLst>
                <a:ext uri="{FF2B5EF4-FFF2-40B4-BE49-F238E27FC236}">
                  <a16:creationId xmlns:a16="http://schemas.microsoft.com/office/drawing/2014/main" id="{A6C9D0B6-CB31-44F0-AB49-DD984D380A26}"/>
                </a:ext>
              </a:extLst>
            </p:cNvPr>
            <p:cNvSpPr/>
            <p:nvPr/>
          </p:nvSpPr>
          <p:spPr>
            <a:xfrm flipH="1">
              <a:off x="6551030" y="3396513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33;p7">
              <a:extLst>
                <a:ext uri="{FF2B5EF4-FFF2-40B4-BE49-F238E27FC236}">
                  <a16:creationId xmlns:a16="http://schemas.microsoft.com/office/drawing/2014/main" id="{33CEA957-C263-4FEC-8C79-09F92DB42F13}"/>
                </a:ext>
              </a:extLst>
            </p:cNvPr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34;p7">
              <a:extLst>
                <a:ext uri="{FF2B5EF4-FFF2-40B4-BE49-F238E27FC236}">
                  <a16:creationId xmlns:a16="http://schemas.microsoft.com/office/drawing/2014/main" id="{F219CFA2-2826-4450-91D6-0E3AA9262673}"/>
                </a:ext>
              </a:extLst>
            </p:cNvPr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35;p7">
              <a:extLst>
                <a:ext uri="{FF2B5EF4-FFF2-40B4-BE49-F238E27FC236}">
                  <a16:creationId xmlns:a16="http://schemas.microsoft.com/office/drawing/2014/main" id="{DC69333F-5C6E-4589-88B6-77B4B19C9151}"/>
                </a:ext>
              </a:extLst>
            </p:cNvPr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36;p7">
              <a:extLst>
                <a:ext uri="{FF2B5EF4-FFF2-40B4-BE49-F238E27FC236}">
                  <a16:creationId xmlns:a16="http://schemas.microsoft.com/office/drawing/2014/main" id="{30531153-A2B1-41BB-A7BC-8E2B52D1E1B6}"/>
                </a:ext>
              </a:extLst>
            </p:cNvPr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37;p7">
              <a:extLst>
                <a:ext uri="{FF2B5EF4-FFF2-40B4-BE49-F238E27FC236}">
                  <a16:creationId xmlns:a16="http://schemas.microsoft.com/office/drawing/2014/main" id="{E2707385-FDF1-450C-AC78-6F4DD9C23A84}"/>
                </a:ext>
              </a:extLst>
            </p:cNvPr>
            <p:cNvSpPr/>
            <p:nvPr/>
          </p:nvSpPr>
          <p:spPr>
            <a:xfrm flipH="1">
              <a:off x="6313582" y="3293550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38;p7">
              <a:extLst>
                <a:ext uri="{FF2B5EF4-FFF2-40B4-BE49-F238E27FC236}">
                  <a16:creationId xmlns:a16="http://schemas.microsoft.com/office/drawing/2014/main" id="{68086B53-2211-4323-B448-957BC5B49AB5}"/>
                </a:ext>
              </a:extLst>
            </p:cNvPr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39;p7">
              <a:extLst>
                <a:ext uri="{FF2B5EF4-FFF2-40B4-BE49-F238E27FC236}">
                  <a16:creationId xmlns:a16="http://schemas.microsoft.com/office/drawing/2014/main" id="{A7DB277F-3146-41D5-BB5C-01F1C469FBEA}"/>
                </a:ext>
              </a:extLst>
            </p:cNvPr>
            <p:cNvSpPr/>
            <p:nvPr/>
          </p:nvSpPr>
          <p:spPr>
            <a:xfrm flipH="1">
              <a:off x="6882773" y="3346105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40;p7">
              <a:extLst>
                <a:ext uri="{FF2B5EF4-FFF2-40B4-BE49-F238E27FC236}">
                  <a16:creationId xmlns:a16="http://schemas.microsoft.com/office/drawing/2014/main" id="{D42D8830-A984-4182-9612-04BC369C2377}"/>
                </a:ext>
              </a:extLst>
            </p:cNvPr>
            <p:cNvSpPr/>
            <p:nvPr/>
          </p:nvSpPr>
          <p:spPr>
            <a:xfrm flipH="1">
              <a:off x="6935851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41;p7">
              <a:extLst>
                <a:ext uri="{FF2B5EF4-FFF2-40B4-BE49-F238E27FC236}">
                  <a16:creationId xmlns:a16="http://schemas.microsoft.com/office/drawing/2014/main" id="{7519BD47-0693-403B-932D-0E6E16643422}"/>
                </a:ext>
              </a:extLst>
            </p:cNvPr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42;p7">
              <a:extLst>
                <a:ext uri="{FF2B5EF4-FFF2-40B4-BE49-F238E27FC236}">
                  <a16:creationId xmlns:a16="http://schemas.microsoft.com/office/drawing/2014/main" id="{2DFD82D3-3F8F-4162-944E-DB77C9866352}"/>
                </a:ext>
              </a:extLst>
            </p:cNvPr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43;p7">
              <a:extLst>
                <a:ext uri="{FF2B5EF4-FFF2-40B4-BE49-F238E27FC236}">
                  <a16:creationId xmlns:a16="http://schemas.microsoft.com/office/drawing/2014/main" id="{17B89301-437F-49CD-9811-53C9C26CD549}"/>
                </a:ext>
              </a:extLst>
            </p:cNvPr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44;p7">
              <a:extLst>
                <a:ext uri="{FF2B5EF4-FFF2-40B4-BE49-F238E27FC236}">
                  <a16:creationId xmlns:a16="http://schemas.microsoft.com/office/drawing/2014/main" id="{AADF69B4-9F01-4D1A-A884-4453D97B11C7}"/>
                </a:ext>
              </a:extLst>
            </p:cNvPr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45;p7">
              <a:extLst>
                <a:ext uri="{FF2B5EF4-FFF2-40B4-BE49-F238E27FC236}">
                  <a16:creationId xmlns:a16="http://schemas.microsoft.com/office/drawing/2014/main" id="{B90BE6B6-6224-42DE-A71D-AF2834677C3E}"/>
                </a:ext>
              </a:extLst>
            </p:cNvPr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46;p7">
              <a:extLst>
                <a:ext uri="{FF2B5EF4-FFF2-40B4-BE49-F238E27FC236}">
                  <a16:creationId xmlns:a16="http://schemas.microsoft.com/office/drawing/2014/main" id="{313362E4-F890-4748-8C36-20AFDAB9C7E3}"/>
                </a:ext>
              </a:extLst>
            </p:cNvPr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47;p7">
              <a:extLst>
                <a:ext uri="{FF2B5EF4-FFF2-40B4-BE49-F238E27FC236}">
                  <a16:creationId xmlns:a16="http://schemas.microsoft.com/office/drawing/2014/main" id="{3DAD3964-48E9-4DF4-B24B-ABBD0EF08897}"/>
                </a:ext>
              </a:extLst>
            </p:cNvPr>
            <p:cNvSpPr/>
            <p:nvPr/>
          </p:nvSpPr>
          <p:spPr>
            <a:xfrm flipH="1">
              <a:off x="6859319" y="3602499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48;p7">
              <a:extLst>
                <a:ext uri="{FF2B5EF4-FFF2-40B4-BE49-F238E27FC236}">
                  <a16:creationId xmlns:a16="http://schemas.microsoft.com/office/drawing/2014/main" id="{FE9F170A-F88F-45A3-BAC1-93D443C93D90}"/>
                </a:ext>
              </a:extLst>
            </p:cNvPr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49;p7">
              <a:extLst>
                <a:ext uri="{FF2B5EF4-FFF2-40B4-BE49-F238E27FC236}">
                  <a16:creationId xmlns:a16="http://schemas.microsoft.com/office/drawing/2014/main" id="{762684CE-9961-43DA-B33E-1481D2675DA7}"/>
                </a:ext>
              </a:extLst>
            </p:cNvPr>
            <p:cNvSpPr/>
            <p:nvPr/>
          </p:nvSpPr>
          <p:spPr>
            <a:xfrm flipH="1">
              <a:off x="6933788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50;p7">
              <a:extLst>
                <a:ext uri="{FF2B5EF4-FFF2-40B4-BE49-F238E27FC236}">
                  <a16:creationId xmlns:a16="http://schemas.microsoft.com/office/drawing/2014/main" id="{7353D1A6-23DC-4395-8CF6-60D9CE823611}"/>
                </a:ext>
              </a:extLst>
            </p:cNvPr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51;p7">
              <a:extLst>
                <a:ext uri="{FF2B5EF4-FFF2-40B4-BE49-F238E27FC236}">
                  <a16:creationId xmlns:a16="http://schemas.microsoft.com/office/drawing/2014/main" id="{F8B35992-B02F-4875-9E84-25A7527F5F71}"/>
                </a:ext>
              </a:extLst>
            </p:cNvPr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52;p7">
              <a:extLst>
                <a:ext uri="{FF2B5EF4-FFF2-40B4-BE49-F238E27FC236}">
                  <a16:creationId xmlns:a16="http://schemas.microsoft.com/office/drawing/2014/main" id="{BD8F6163-E0BA-4319-823A-B6501ACB9738}"/>
                </a:ext>
              </a:extLst>
            </p:cNvPr>
            <p:cNvSpPr/>
            <p:nvPr/>
          </p:nvSpPr>
          <p:spPr>
            <a:xfrm flipH="1">
              <a:off x="6432723" y="3354689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53;p7">
              <a:extLst>
                <a:ext uri="{FF2B5EF4-FFF2-40B4-BE49-F238E27FC236}">
                  <a16:creationId xmlns:a16="http://schemas.microsoft.com/office/drawing/2014/main" id="{1F2D2894-6BEE-4F32-9DFC-5B45422D1FE5}"/>
                </a:ext>
              </a:extLst>
            </p:cNvPr>
            <p:cNvSpPr/>
            <p:nvPr/>
          </p:nvSpPr>
          <p:spPr>
            <a:xfrm flipH="1">
              <a:off x="6453675" y="3371951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54;p7">
              <a:extLst>
                <a:ext uri="{FF2B5EF4-FFF2-40B4-BE49-F238E27FC236}">
                  <a16:creationId xmlns:a16="http://schemas.microsoft.com/office/drawing/2014/main" id="{16304186-C56D-4DCD-9E93-17FB96606B3F}"/>
                </a:ext>
              </a:extLst>
            </p:cNvPr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55;p7">
              <a:extLst>
                <a:ext uri="{FF2B5EF4-FFF2-40B4-BE49-F238E27FC236}">
                  <a16:creationId xmlns:a16="http://schemas.microsoft.com/office/drawing/2014/main" id="{57878E68-5ECA-4CB9-9195-8C8A3DA72E0D}"/>
                </a:ext>
              </a:extLst>
            </p:cNvPr>
            <p:cNvSpPr/>
            <p:nvPr/>
          </p:nvSpPr>
          <p:spPr>
            <a:xfrm flipH="1">
              <a:off x="6790430" y="3338589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56;p7">
              <a:extLst>
                <a:ext uri="{FF2B5EF4-FFF2-40B4-BE49-F238E27FC236}">
                  <a16:creationId xmlns:a16="http://schemas.microsoft.com/office/drawing/2014/main" id="{0CD0F99E-41C9-4E8B-97B0-DBAB56073D14}"/>
                </a:ext>
              </a:extLst>
            </p:cNvPr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57;p7">
              <a:extLst>
                <a:ext uri="{FF2B5EF4-FFF2-40B4-BE49-F238E27FC236}">
                  <a16:creationId xmlns:a16="http://schemas.microsoft.com/office/drawing/2014/main" id="{A5B06FB0-10D1-4191-A679-23BDDE3153F7}"/>
                </a:ext>
              </a:extLst>
            </p:cNvPr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58;p7">
              <a:extLst>
                <a:ext uri="{FF2B5EF4-FFF2-40B4-BE49-F238E27FC236}">
                  <a16:creationId xmlns:a16="http://schemas.microsoft.com/office/drawing/2014/main" id="{F4713B40-A4F1-4024-9453-99D86D10D1D0}"/>
                </a:ext>
              </a:extLst>
            </p:cNvPr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59;p7">
              <a:extLst>
                <a:ext uri="{FF2B5EF4-FFF2-40B4-BE49-F238E27FC236}">
                  <a16:creationId xmlns:a16="http://schemas.microsoft.com/office/drawing/2014/main" id="{0DD5AFEE-302A-4DF4-A263-C9B2F6B6B55B}"/>
                </a:ext>
              </a:extLst>
            </p:cNvPr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60;p7">
              <a:extLst>
                <a:ext uri="{FF2B5EF4-FFF2-40B4-BE49-F238E27FC236}">
                  <a16:creationId xmlns:a16="http://schemas.microsoft.com/office/drawing/2014/main" id="{D4999045-C377-4CEA-9C4C-1380EF1F6A49}"/>
                </a:ext>
              </a:extLst>
            </p:cNvPr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61;p7">
              <a:extLst>
                <a:ext uri="{FF2B5EF4-FFF2-40B4-BE49-F238E27FC236}">
                  <a16:creationId xmlns:a16="http://schemas.microsoft.com/office/drawing/2014/main" id="{453FA2A6-7EDD-4102-944C-F4F7336095E2}"/>
                </a:ext>
              </a:extLst>
            </p:cNvPr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62;p7">
              <a:extLst>
                <a:ext uri="{FF2B5EF4-FFF2-40B4-BE49-F238E27FC236}">
                  <a16:creationId xmlns:a16="http://schemas.microsoft.com/office/drawing/2014/main" id="{029F1DD7-B988-4F0C-AABD-B432800DF93D}"/>
                </a:ext>
              </a:extLst>
            </p:cNvPr>
            <p:cNvSpPr/>
            <p:nvPr/>
          </p:nvSpPr>
          <p:spPr>
            <a:xfrm flipH="1">
              <a:off x="6675903" y="3966175"/>
              <a:ext cx="232522" cy="260203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63;p7">
              <a:extLst>
                <a:ext uri="{FF2B5EF4-FFF2-40B4-BE49-F238E27FC236}">
                  <a16:creationId xmlns:a16="http://schemas.microsoft.com/office/drawing/2014/main" id="{E2AF176F-9E68-4608-91E6-EFB052036A73}"/>
                </a:ext>
              </a:extLst>
            </p:cNvPr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64;p7">
              <a:extLst>
                <a:ext uri="{FF2B5EF4-FFF2-40B4-BE49-F238E27FC236}">
                  <a16:creationId xmlns:a16="http://schemas.microsoft.com/office/drawing/2014/main" id="{87AB54D3-1E92-4957-83F5-CE75F61E2A98}"/>
                </a:ext>
              </a:extLst>
            </p:cNvPr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65;p7">
              <a:extLst>
                <a:ext uri="{FF2B5EF4-FFF2-40B4-BE49-F238E27FC236}">
                  <a16:creationId xmlns:a16="http://schemas.microsoft.com/office/drawing/2014/main" id="{4FC6215B-AE4C-4DB7-BABE-5535D21B84C5}"/>
                </a:ext>
              </a:extLst>
            </p:cNvPr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66;p7">
              <a:extLst>
                <a:ext uri="{FF2B5EF4-FFF2-40B4-BE49-F238E27FC236}">
                  <a16:creationId xmlns:a16="http://schemas.microsoft.com/office/drawing/2014/main" id="{6516DC0C-7E17-4D60-BBEE-1E6E8926251F}"/>
                </a:ext>
              </a:extLst>
            </p:cNvPr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67;p7">
              <a:extLst>
                <a:ext uri="{FF2B5EF4-FFF2-40B4-BE49-F238E27FC236}">
                  <a16:creationId xmlns:a16="http://schemas.microsoft.com/office/drawing/2014/main" id="{41A5FAA7-1749-4E11-8A81-BC836184FA1B}"/>
                </a:ext>
              </a:extLst>
            </p:cNvPr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68;p7">
              <a:extLst>
                <a:ext uri="{FF2B5EF4-FFF2-40B4-BE49-F238E27FC236}">
                  <a16:creationId xmlns:a16="http://schemas.microsoft.com/office/drawing/2014/main" id="{F924CA13-87E7-40ED-9587-2214CA1AB412}"/>
                </a:ext>
              </a:extLst>
            </p:cNvPr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69;p7">
              <a:extLst>
                <a:ext uri="{FF2B5EF4-FFF2-40B4-BE49-F238E27FC236}">
                  <a16:creationId xmlns:a16="http://schemas.microsoft.com/office/drawing/2014/main" id="{3F26119E-8AED-4919-9327-E2B1983C1A55}"/>
                </a:ext>
              </a:extLst>
            </p:cNvPr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70;p7">
              <a:extLst>
                <a:ext uri="{FF2B5EF4-FFF2-40B4-BE49-F238E27FC236}">
                  <a16:creationId xmlns:a16="http://schemas.microsoft.com/office/drawing/2014/main" id="{AC4AC285-C64C-46DC-BE56-24FACFD5B48C}"/>
                </a:ext>
              </a:extLst>
            </p:cNvPr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71;p7">
              <a:extLst>
                <a:ext uri="{FF2B5EF4-FFF2-40B4-BE49-F238E27FC236}">
                  <a16:creationId xmlns:a16="http://schemas.microsoft.com/office/drawing/2014/main" id="{FFA8D2C9-626C-461C-9A80-620C6AFF26A4}"/>
                </a:ext>
              </a:extLst>
            </p:cNvPr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72;p7">
              <a:extLst>
                <a:ext uri="{FF2B5EF4-FFF2-40B4-BE49-F238E27FC236}">
                  <a16:creationId xmlns:a16="http://schemas.microsoft.com/office/drawing/2014/main" id="{9E455A33-D444-49E0-9125-4C0EA89433FB}"/>
                </a:ext>
              </a:extLst>
            </p:cNvPr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73;p7">
              <a:extLst>
                <a:ext uri="{FF2B5EF4-FFF2-40B4-BE49-F238E27FC236}">
                  <a16:creationId xmlns:a16="http://schemas.microsoft.com/office/drawing/2014/main" id="{EE9A068E-5EC3-4C49-92EB-0D76C5BCB46C}"/>
                </a:ext>
              </a:extLst>
            </p:cNvPr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74;p7">
              <a:extLst>
                <a:ext uri="{FF2B5EF4-FFF2-40B4-BE49-F238E27FC236}">
                  <a16:creationId xmlns:a16="http://schemas.microsoft.com/office/drawing/2014/main" id="{71443972-AE7B-47CD-990A-B41AD374FBB4}"/>
                </a:ext>
              </a:extLst>
            </p:cNvPr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75;p7">
              <a:extLst>
                <a:ext uri="{FF2B5EF4-FFF2-40B4-BE49-F238E27FC236}">
                  <a16:creationId xmlns:a16="http://schemas.microsoft.com/office/drawing/2014/main" id="{BFA6ADAC-3F62-4E0B-ADE3-E4593E7E5F7D}"/>
                </a:ext>
              </a:extLst>
            </p:cNvPr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76;p7">
              <a:extLst>
                <a:ext uri="{FF2B5EF4-FFF2-40B4-BE49-F238E27FC236}">
                  <a16:creationId xmlns:a16="http://schemas.microsoft.com/office/drawing/2014/main" id="{48D1212D-3E98-4C3E-A4D0-0D7459733E77}"/>
                </a:ext>
              </a:extLst>
            </p:cNvPr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77;p7">
              <a:extLst>
                <a:ext uri="{FF2B5EF4-FFF2-40B4-BE49-F238E27FC236}">
                  <a16:creationId xmlns:a16="http://schemas.microsoft.com/office/drawing/2014/main" id="{5D08B74F-579B-4937-AF6A-D24C6E46A353}"/>
                </a:ext>
              </a:extLst>
            </p:cNvPr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78;p7">
              <a:extLst>
                <a:ext uri="{FF2B5EF4-FFF2-40B4-BE49-F238E27FC236}">
                  <a16:creationId xmlns:a16="http://schemas.microsoft.com/office/drawing/2014/main" id="{7D60E888-CC30-4B0D-A046-1F2E455EEF19}"/>
                </a:ext>
              </a:extLst>
            </p:cNvPr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79;p7">
              <a:extLst>
                <a:ext uri="{FF2B5EF4-FFF2-40B4-BE49-F238E27FC236}">
                  <a16:creationId xmlns:a16="http://schemas.microsoft.com/office/drawing/2014/main" id="{12C51B17-9BEE-4948-A66B-8809D9190EB3}"/>
                </a:ext>
              </a:extLst>
            </p:cNvPr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80;p7">
              <a:extLst>
                <a:ext uri="{FF2B5EF4-FFF2-40B4-BE49-F238E27FC236}">
                  <a16:creationId xmlns:a16="http://schemas.microsoft.com/office/drawing/2014/main" id="{6E30EB0D-078F-4333-9C1E-D144E8CEE815}"/>
                </a:ext>
              </a:extLst>
            </p:cNvPr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81;p7">
              <a:extLst>
                <a:ext uri="{FF2B5EF4-FFF2-40B4-BE49-F238E27FC236}">
                  <a16:creationId xmlns:a16="http://schemas.microsoft.com/office/drawing/2014/main" id="{823DAFF1-6FAF-4971-B0FE-51AE049415AB}"/>
                </a:ext>
              </a:extLst>
            </p:cNvPr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82;p7">
              <a:extLst>
                <a:ext uri="{FF2B5EF4-FFF2-40B4-BE49-F238E27FC236}">
                  <a16:creationId xmlns:a16="http://schemas.microsoft.com/office/drawing/2014/main" id="{B837CA1C-95E1-4D16-B59A-224146274260}"/>
                </a:ext>
              </a:extLst>
            </p:cNvPr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83;p7">
              <a:extLst>
                <a:ext uri="{FF2B5EF4-FFF2-40B4-BE49-F238E27FC236}">
                  <a16:creationId xmlns:a16="http://schemas.microsoft.com/office/drawing/2014/main" id="{AB29E439-D0D1-4195-8BF2-F0CFF3E59E77}"/>
                </a:ext>
              </a:extLst>
            </p:cNvPr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84;p7">
              <a:extLst>
                <a:ext uri="{FF2B5EF4-FFF2-40B4-BE49-F238E27FC236}">
                  <a16:creationId xmlns:a16="http://schemas.microsoft.com/office/drawing/2014/main" id="{D67F945E-BCB4-43AD-9768-B8DE43679652}"/>
                </a:ext>
              </a:extLst>
            </p:cNvPr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85;p7">
              <a:extLst>
                <a:ext uri="{FF2B5EF4-FFF2-40B4-BE49-F238E27FC236}">
                  <a16:creationId xmlns:a16="http://schemas.microsoft.com/office/drawing/2014/main" id="{9DD42BB4-1437-46A0-9B60-49B256F77CDB}"/>
                </a:ext>
              </a:extLst>
            </p:cNvPr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86;p7">
              <a:extLst>
                <a:ext uri="{FF2B5EF4-FFF2-40B4-BE49-F238E27FC236}">
                  <a16:creationId xmlns:a16="http://schemas.microsoft.com/office/drawing/2014/main" id="{BECEFB66-EF57-47AA-BD05-C8E8FA3CE84A}"/>
                </a:ext>
              </a:extLst>
            </p:cNvPr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87;p7">
              <a:extLst>
                <a:ext uri="{FF2B5EF4-FFF2-40B4-BE49-F238E27FC236}">
                  <a16:creationId xmlns:a16="http://schemas.microsoft.com/office/drawing/2014/main" id="{C5E26F99-840E-4C73-A59D-3176862AC092}"/>
                </a:ext>
              </a:extLst>
            </p:cNvPr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88;p7">
              <a:extLst>
                <a:ext uri="{FF2B5EF4-FFF2-40B4-BE49-F238E27FC236}">
                  <a16:creationId xmlns:a16="http://schemas.microsoft.com/office/drawing/2014/main" id="{FDE311BE-59AC-4D1A-956E-581C12E5B46C}"/>
                </a:ext>
              </a:extLst>
            </p:cNvPr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89;p7">
              <a:extLst>
                <a:ext uri="{FF2B5EF4-FFF2-40B4-BE49-F238E27FC236}">
                  <a16:creationId xmlns:a16="http://schemas.microsoft.com/office/drawing/2014/main" id="{57FB9162-6AC4-4850-A5BE-A6BB1556D5DC}"/>
                </a:ext>
              </a:extLst>
            </p:cNvPr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0;p7">
              <a:extLst>
                <a:ext uri="{FF2B5EF4-FFF2-40B4-BE49-F238E27FC236}">
                  <a16:creationId xmlns:a16="http://schemas.microsoft.com/office/drawing/2014/main" id="{0B7CEE7A-FDBA-42ED-BFDC-2ECE3566F903}"/>
                </a:ext>
              </a:extLst>
            </p:cNvPr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1;p7">
              <a:extLst>
                <a:ext uri="{FF2B5EF4-FFF2-40B4-BE49-F238E27FC236}">
                  <a16:creationId xmlns:a16="http://schemas.microsoft.com/office/drawing/2014/main" id="{AADEE0B0-45DA-4C2D-9722-DEC01EDBA698}"/>
                </a:ext>
              </a:extLst>
            </p:cNvPr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2;p7">
              <a:extLst>
                <a:ext uri="{FF2B5EF4-FFF2-40B4-BE49-F238E27FC236}">
                  <a16:creationId xmlns:a16="http://schemas.microsoft.com/office/drawing/2014/main" id="{D8D7A80A-9FD6-49A5-88FC-77D27AEE2BFB}"/>
                </a:ext>
              </a:extLst>
            </p:cNvPr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3;p7">
              <a:extLst>
                <a:ext uri="{FF2B5EF4-FFF2-40B4-BE49-F238E27FC236}">
                  <a16:creationId xmlns:a16="http://schemas.microsoft.com/office/drawing/2014/main" id="{DF8F1395-6619-49F4-AC2F-BA01FB829997}"/>
                </a:ext>
              </a:extLst>
            </p:cNvPr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4;p7">
              <a:extLst>
                <a:ext uri="{FF2B5EF4-FFF2-40B4-BE49-F238E27FC236}">
                  <a16:creationId xmlns:a16="http://schemas.microsoft.com/office/drawing/2014/main" id="{0279C6EB-19CE-430B-800A-C9EF3E3258FC}"/>
                </a:ext>
              </a:extLst>
            </p:cNvPr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;p7">
              <a:extLst>
                <a:ext uri="{FF2B5EF4-FFF2-40B4-BE49-F238E27FC236}">
                  <a16:creationId xmlns:a16="http://schemas.microsoft.com/office/drawing/2014/main" id="{65FFA255-9549-4F77-9AEB-5BDF9B9114D9}"/>
                </a:ext>
              </a:extLst>
            </p:cNvPr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;p7">
              <a:extLst>
                <a:ext uri="{FF2B5EF4-FFF2-40B4-BE49-F238E27FC236}">
                  <a16:creationId xmlns:a16="http://schemas.microsoft.com/office/drawing/2014/main" id="{698FF8CA-E278-425C-A00B-0F0123C158E0}"/>
                </a:ext>
              </a:extLst>
            </p:cNvPr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7;p7">
              <a:extLst>
                <a:ext uri="{FF2B5EF4-FFF2-40B4-BE49-F238E27FC236}">
                  <a16:creationId xmlns:a16="http://schemas.microsoft.com/office/drawing/2014/main" id="{22455DF4-EDFA-4276-99A5-AAD3D4A77566}"/>
                </a:ext>
              </a:extLst>
            </p:cNvPr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8;p7">
              <a:extLst>
                <a:ext uri="{FF2B5EF4-FFF2-40B4-BE49-F238E27FC236}">
                  <a16:creationId xmlns:a16="http://schemas.microsoft.com/office/drawing/2014/main" id="{69BD67EE-0EAF-41ED-9964-A4277F5F5701}"/>
                </a:ext>
              </a:extLst>
            </p:cNvPr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FFFFF">
                <a:alpha val="3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299;p7">
              <a:extLst>
                <a:ext uri="{FF2B5EF4-FFF2-40B4-BE49-F238E27FC236}">
                  <a16:creationId xmlns:a16="http://schemas.microsoft.com/office/drawing/2014/main" id="{7F533F9E-F6F0-4801-8576-A3B13CB05206}"/>
                </a:ext>
              </a:extLst>
            </p:cNvPr>
            <p:cNvGrpSpPr/>
            <p:nvPr/>
          </p:nvGrpSpPr>
          <p:grpSpPr>
            <a:xfrm>
              <a:off x="6720483" y="1546905"/>
              <a:ext cx="1630144" cy="1130547"/>
              <a:chOff x="6720483" y="1546905"/>
              <a:chExt cx="1630144" cy="1130547"/>
            </a:xfrm>
          </p:grpSpPr>
          <p:sp>
            <p:nvSpPr>
              <p:cNvPr id="387" name="Google Shape;300;p7">
                <a:extLst>
                  <a:ext uri="{FF2B5EF4-FFF2-40B4-BE49-F238E27FC236}">
                    <a16:creationId xmlns:a16="http://schemas.microsoft.com/office/drawing/2014/main" id="{EF2B7428-97AB-46AF-A4F9-2015707F8376}"/>
                  </a:ext>
                </a:extLst>
              </p:cNvPr>
              <p:cNvSpPr/>
              <p:nvPr/>
            </p:nvSpPr>
            <p:spPr>
              <a:xfrm rot="10800000">
                <a:off x="6720483" y="1546905"/>
                <a:ext cx="1630144" cy="1130547"/>
              </a:xfrm>
              <a:custGeom>
                <a:avLst/>
                <a:gdLst/>
                <a:ahLst/>
                <a:cxnLst/>
                <a:rect l="l" t="t" r="r" b="b"/>
                <a:pathLst>
                  <a:path w="54712" h="37941" extrusionOk="0">
                    <a:moveTo>
                      <a:pt x="46962" y="1"/>
                    </a:moveTo>
                    <a:cubicBezTo>
                      <a:pt x="46837" y="28"/>
                      <a:pt x="42163" y="5979"/>
                      <a:pt x="41904" y="6006"/>
                    </a:cubicBezTo>
                    <a:cubicBezTo>
                      <a:pt x="41830" y="6013"/>
                      <a:pt x="41755" y="6015"/>
                      <a:pt x="41680" y="6015"/>
                    </a:cubicBezTo>
                    <a:cubicBezTo>
                      <a:pt x="41577" y="6015"/>
                      <a:pt x="41474" y="6011"/>
                      <a:pt x="41372" y="6009"/>
                    </a:cubicBezTo>
                    <a:cubicBezTo>
                      <a:pt x="40058" y="5996"/>
                      <a:pt x="38745" y="5965"/>
                      <a:pt x="37430" y="5965"/>
                    </a:cubicBezTo>
                    <a:cubicBezTo>
                      <a:pt x="35976" y="5969"/>
                      <a:pt x="34519" y="5999"/>
                      <a:pt x="33065" y="6009"/>
                    </a:cubicBezTo>
                    <a:cubicBezTo>
                      <a:pt x="32799" y="6011"/>
                      <a:pt x="32533" y="6012"/>
                      <a:pt x="32267" y="6012"/>
                    </a:cubicBezTo>
                    <a:cubicBezTo>
                      <a:pt x="31681" y="6012"/>
                      <a:pt x="31095" y="6008"/>
                      <a:pt x="30509" y="6006"/>
                    </a:cubicBezTo>
                    <a:cubicBezTo>
                      <a:pt x="28872" y="5999"/>
                      <a:pt x="27240" y="5992"/>
                      <a:pt x="25606" y="5979"/>
                    </a:cubicBezTo>
                    <a:cubicBezTo>
                      <a:pt x="24850" y="5973"/>
                      <a:pt x="24097" y="5943"/>
                      <a:pt x="23344" y="5943"/>
                    </a:cubicBezTo>
                    <a:cubicBezTo>
                      <a:pt x="23245" y="5943"/>
                      <a:pt x="23146" y="5944"/>
                      <a:pt x="23047" y="5945"/>
                    </a:cubicBezTo>
                    <a:cubicBezTo>
                      <a:pt x="21201" y="5965"/>
                      <a:pt x="19354" y="6006"/>
                      <a:pt x="17505" y="6046"/>
                    </a:cubicBezTo>
                    <a:cubicBezTo>
                      <a:pt x="16656" y="6063"/>
                      <a:pt x="15804" y="6098"/>
                      <a:pt x="14952" y="6124"/>
                    </a:cubicBezTo>
                    <a:cubicBezTo>
                      <a:pt x="13498" y="6168"/>
                      <a:pt x="12045" y="6243"/>
                      <a:pt x="10591" y="6249"/>
                    </a:cubicBezTo>
                    <a:cubicBezTo>
                      <a:pt x="9496" y="6255"/>
                      <a:pt x="8400" y="6286"/>
                      <a:pt x="7304" y="6286"/>
                    </a:cubicBezTo>
                    <a:cubicBezTo>
                      <a:pt x="6305" y="6286"/>
                      <a:pt x="5306" y="6260"/>
                      <a:pt x="4308" y="6165"/>
                    </a:cubicBezTo>
                    <a:cubicBezTo>
                      <a:pt x="4246" y="6159"/>
                      <a:pt x="4184" y="6157"/>
                      <a:pt x="4121" y="6157"/>
                    </a:cubicBezTo>
                    <a:cubicBezTo>
                      <a:pt x="4006" y="6157"/>
                      <a:pt x="3891" y="6164"/>
                      <a:pt x="3777" y="6168"/>
                    </a:cubicBezTo>
                    <a:cubicBezTo>
                      <a:pt x="2750" y="6215"/>
                      <a:pt x="1719" y="6260"/>
                      <a:pt x="691" y="6313"/>
                    </a:cubicBezTo>
                    <a:cubicBezTo>
                      <a:pt x="491" y="6327"/>
                      <a:pt x="295" y="6385"/>
                      <a:pt x="45" y="6432"/>
                    </a:cubicBezTo>
                    <a:cubicBezTo>
                      <a:pt x="1" y="7761"/>
                      <a:pt x="166" y="9025"/>
                      <a:pt x="400" y="10277"/>
                    </a:cubicBezTo>
                    <a:cubicBezTo>
                      <a:pt x="589" y="11291"/>
                      <a:pt x="691" y="12309"/>
                      <a:pt x="725" y="13336"/>
                    </a:cubicBezTo>
                    <a:cubicBezTo>
                      <a:pt x="775" y="14935"/>
                      <a:pt x="809" y="16535"/>
                      <a:pt x="884" y="18131"/>
                    </a:cubicBezTo>
                    <a:cubicBezTo>
                      <a:pt x="945" y="19439"/>
                      <a:pt x="1069" y="20748"/>
                      <a:pt x="1147" y="22056"/>
                    </a:cubicBezTo>
                    <a:cubicBezTo>
                      <a:pt x="1238" y="23581"/>
                      <a:pt x="1330" y="25106"/>
                      <a:pt x="1394" y="26631"/>
                    </a:cubicBezTo>
                    <a:cubicBezTo>
                      <a:pt x="1461" y="28227"/>
                      <a:pt x="1522" y="29826"/>
                      <a:pt x="1536" y="31425"/>
                    </a:cubicBezTo>
                    <a:cubicBezTo>
                      <a:pt x="1549" y="33059"/>
                      <a:pt x="1499" y="34692"/>
                      <a:pt x="1485" y="36325"/>
                    </a:cubicBezTo>
                    <a:cubicBezTo>
                      <a:pt x="1485" y="36609"/>
                      <a:pt x="1502" y="36893"/>
                      <a:pt x="1543" y="37173"/>
                    </a:cubicBezTo>
                    <a:cubicBezTo>
                      <a:pt x="1582" y="37448"/>
                      <a:pt x="1771" y="37586"/>
                      <a:pt x="2054" y="37586"/>
                    </a:cubicBezTo>
                    <a:cubicBezTo>
                      <a:pt x="2060" y="37586"/>
                      <a:pt x="2067" y="37586"/>
                      <a:pt x="2073" y="37586"/>
                    </a:cubicBezTo>
                    <a:cubicBezTo>
                      <a:pt x="2212" y="37579"/>
                      <a:pt x="2354" y="37546"/>
                      <a:pt x="2496" y="37535"/>
                    </a:cubicBezTo>
                    <a:cubicBezTo>
                      <a:pt x="3779" y="37456"/>
                      <a:pt x="5059" y="37339"/>
                      <a:pt x="6347" y="37339"/>
                    </a:cubicBezTo>
                    <a:cubicBezTo>
                      <a:pt x="6587" y="37339"/>
                      <a:pt x="6827" y="37343"/>
                      <a:pt x="7067" y="37352"/>
                    </a:cubicBezTo>
                    <a:cubicBezTo>
                      <a:pt x="8802" y="37419"/>
                      <a:pt x="10538" y="37462"/>
                      <a:pt x="12273" y="37462"/>
                    </a:cubicBezTo>
                    <a:cubicBezTo>
                      <a:pt x="13697" y="37462"/>
                      <a:pt x="15120" y="37433"/>
                      <a:pt x="16541" y="37366"/>
                    </a:cubicBezTo>
                    <a:cubicBezTo>
                      <a:pt x="17260" y="37331"/>
                      <a:pt x="17977" y="37316"/>
                      <a:pt x="18693" y="37316"/>
                    </a:cubicBezTo>
                    <a:cubicBezTo>
                      <a:pt x="20284" y="37316"/>
                      <a:pt x="21870" y="37391"/>
                      <a:pt x="23463" y="37491"/>
                    </a:cubicBezTo>
                    <a:cubicBezTo>
                      <a:pt x="25410" y="37613"/>
                      <a:pt x="27361" y="37671"/>
                      <a:pt x="29315" y="37731"/>
                    </a:cubicBezTo>
                    <a:cubicBezTo>
                      <a:pt x="30732" y="37775"/>
                      <a:pt x="32155" y="37758"/>
                      <a:pt x="33575" y="37809"/>
                    </a:cubicBezTo>
                    <a:cubicBezTo>
                      <a:pt x="35083" y="37868"/>
                      <a:pt x="36591" y="37922"/>
                      <a:pt x="38100" y="37922"/>
                    </a:cubicBezTo>
                    <a:cubicBezTo>
                      <a:pt x="38758" y="37922"/>
                      <a:pt x="39416" y="37912"/>
                      <a:pt x="40074" y="37887"/>
                    </a:cubicBezTo>
                    <a:cubicBezTo>
                      <a:pt x="40721" y="37862"/>
                      <a:pt x="41370" y="37848"/>
                      <a:pt x="42018" y="37848"/>
                    </a:cubicBezTo>
                    <a:cubicBezTo>
                      <a:pt x="42578" y="37848"/>
                      <a:pt x="43139" y="37858"/>
                      <a:pt x="43699" y="37880"/>
                    </a:cubicBezTo>
                    <a:cubicBezTo>
                      <a:pt x="44795" y="37925"/>
                      <a:pt x="45892" y="37940"/>
                      <a:pt x="46988" y="37940"/>
                    </a:cubicBezTo>
                    <a:cubicBezTo>
                      <a:pt x="49124" y="37940"/>
                      <a:pt x="51260" y="37881"/>
                      <a:pt x="53396" y="37863"/>
                    </a:cubicBezTo>
                    <a:cubicBezTo>
                      <a:pt x="53707" y="37860"/>
                      <a:pt x="54018" y="37792"/>
                      <a:pt x="54319" y="37755"/>
                    </a:cubicBezTo>
                    <a:cubicBezTo>
                      <a:pt x="54711" y="36754"/>
                      <a:pt x="53967" y="28690"/>
                      <a:pt x="53991" y="26299"/>
                    </a:cubicBezTo>
                    <a:cubicBezTo>
                      <a:pt x="54011" y="24453"/>
                      <a:pt x="53981" y="22604"/>
                      <a:pt x="53876" y="20761"/>
                    </a:cubicBezTo>
                    <a:cubicBezTo>
                      <a:pt x="53707" y="17816"/>
                      <a:pt x="53470" y="14875"/>
                      <a:pt x="53389" y="11926"/>
                    </a:cubicBezTo>
                    <a:cubicBezTo>
                      <a:pt x="53338" y="10080"/>
                      <a:pt x="53301" y="8231"/>
                      <a:pt x="53254" y="6385"/>
                    </a:cubicBezTo>
                    <a:cubicBezTo>
                      <a:pt x="53250" y="6219"/>
                      <a:pt x="53207" y="6050"/>
                      <a:pt x="53173" y="5810"/>
                    </a:cubicBezTo>
                    <a:cubicBezTo>
                      <a:pt x="51286" y="5891"/>
                      <a:pt x="49440" y="5915"/>
                      <a:pt x="47608" y="6070"/>
                    </a:cubicBezTo>
                    <a:cubicBezTo>
                      <a:pt x="47401" y="5566"/>
                      <a:pt x="46874" y="572"/>
                      <a:pt x="469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01;p7">
                <a:extLst>
                  <a:ext uri="{FF2B5EF4-FFF2-40B4-BE49-F238E27FC236}">
                    <a16:creationId xmlns:a16="http://schemas.microsoft.com/office/drawing/2014/main" id="{2DFB1CC5-7EAC-4712-BBD5-2F25B95A6715}"/>
                  </a:ext>
                </a:extLst>
              </p:cNvPr>
              <p:cNvSpPr txBox="1"/>
              <p:nvPr/>
            </p:nvSpPr>
            <p:spPr>
              <a:xfrm>
                <a:off x="6967374" y="1728725"/>
                <a:ext cx="1136400" cy="6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….</a:t>
                </a:r>
                <a:endParaRPr sz="2400" b="0" i="0" u="none" strike="noStrike" cap="none">
                  <a:solidFill>
                    <a:schemeClr val="dk1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83" name="Google Shape;83;p5"/>
          <p:cNvSpPr txBox="1">
            <a:spLocks noGrp="1"/>
          </p:cNvSpPr>
          <p:nvPr>
            <p:ph type="ctrTitle"/>
          </p:nvPr>
        </p:nvSpPr>
        <p:spPr>
          <a:xfrm>
            <a:off x="596383" y="1172799"/>
            <a:ext cx="5118600" cy="210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5500" dirty="0">
                <a:solidFill>
                  <a:schemeClr val="dk1"/>
                </a:solidFill>
              </a:rPr>
              <a:t>Waktu </a:t>
            </a:r>
            <a:br>
              <a:rPr lang="en-US" sz="5500" dirty="0">
                <a:solidFill>
                  <a:schemeClr val="dk1"/>
                </a:solidFill>
              </a:rPr>
            </a:br>
            <a:r>
              <a:rPr lang="en-US" sz="5500" dirty="0" err="1">
                <a:solidFill>
                  <a:schemeClr val="dk1"/>
                </a:solidFill>
              </a:rPr>
              <a:t>Tunggu</a:t>
            </a:r>
            <a:endParaRPr sz="5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3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14CEC-47E5-4745-A40E-5D3917AD9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06" y="397650"/>
            <a:ext cx="7968644" cy="591000"/>
          </a:xfrm>
        </p:spPr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u="sng" dirty="0" err="1"/>
              <a:t>Lulusan</a:t>
            </a:r>
            <a:r>
              <a:rPr lang="en-US" u="sng" dirty="0"/>
              <a:t> yang </a:t>
            </a:r>
            <a:r>
              <a:rPr lang="en-US" u="sng" dirty="0" err="1"/>
              <a:t>Bekerja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52094B-89F8-3F89-C41D-3328EFD04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2911"/>
              </p:ext>
            </p:extLst>
          </p:nvPr>
        </p:nvGraphicFramePr>
        <p:xfrm>
          <a:off x="587678" y="2239371"/>
          <a:ext cx="7968643" cy="1470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907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1740912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1740912">
                  <a:extLst>
                    <a:ext uri="{9D8B030D-6E8A-4147-A177-3AD203B41FA5}">
                      <a16:colId xmlns:a16="http://schemas.microsoft.com/office/drawing/2014/main" val="3263583959"/>
                    </a:ext>
                  </a:extLst>
                </a:gridCol>
                <a:gridCol w="1740912">
                  <a:extLst>
                    <a:ext uri="{9D8B030D-6E8A-4147-A177-3AD203B41FA5}">
                      <a16:colId xmlns:a16="http://schemas.microsoft.com/office/drawing/2014/main" val="2525169565"/>
                    </a:ext>
                  </a:extLst>
                </a:gridCol>
              </a:tblGrid>
              <a:tr h="8102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Rata-Rata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6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Median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6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Responden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600" b="1" i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330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Sebelum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Lulus</a:t>
                      </a:r>
                      <a:endParaRPr lang="en-ID" sz="16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4,71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4070771"/>
                  </a:ext>
                </a:extLst>
              </a:tr>
              <a:tr h="330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Sesudah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Lulus</a:t>
                      </a:r>
                      <a:endParaRPr lang="en-ID" sz="16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6,63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2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16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14CEC-47E5-4745-A40E-5D3917AD9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06" y="397650"/>
            <a:ext cx="7968644" cy="591000"/>
          </a:xfrm>
        </p:spPr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u="sng" dirty="0" err="1"/>
              <a:t>Lulusan</a:t>
            </a:r>
            <a:r>
              <a:rPr lang="en-US" u="sng" dirty="0"/>
              <a:t> yang </a:t>
            </a:r>
            <a:r>
              <a:rPr lang="en-US" u="sng" dirty="0" err="1"/>
              <a:t>Berwirausaha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B07AB0-FB04-975B-969B-A697A5F3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89728"/>
              </p:ext>
            </p:extLst>
          </p:nvPr>
        </p:nvGraphicFramePr>
        <p:xfrm>
          <a:off x="730824" y="2017709"/>
          <a:ext cx="7682351" cy="1824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253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1678366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1678366">
                  <a:extLst>
                    <a:ext uri="{9D8B030D-6E8A-4147-A177-3AD203B41FA5}">
                      <a16:colId xmlns:a16="http://schemas.microsoft.com/office/drawing/2014/main" val="3263583959"/>
                    </a:ext>
                  </a:extLst>
                </a:gridCol>
                <a:gridCol w="1678366">
                  <a:extLst>
                    <a:ext uri="{9D8B030D-6E8A-4147-A177-3AD203B41FA5}">
                      <a16:colId xmlns:a16="http://schemas.microsoft.com/office/drawing/2014/main" val="2525169565"/>
                    </a:ext>
                  </a:extLst>
                </a:gridCol>
              </a:tblGrid>
              <a:tr h="10049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Rata-Rata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6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sz="16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Median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16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Bulan</a:t>
                      </a:r>
                      <a:r>
                        <a:rPr lang="en-US" sz="16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Jumlah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Responden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600" b="1" i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US" sz="16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40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Sebelum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Lulus</a:t>
                      </a:r>
                      <a:endParaRPr lang="en-ID" sz="16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4070771"/>
                  </a:ext>
                </a:extLst>
              </a:tr>
              <a:tr h="40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Sesudah</a:t>
                      </a:r>
                      <a:r>
                        <a:rPr lang="en-US" sz="16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Lulus</a:t>
                      </a:r>
                      <a:endParaRPr lang="en-ID" sz="1600" b="0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3,30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827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96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4ACC-186B-421B-A727-9FD0C150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90" y="397650"/>
            <a:ext cx="8032360" cy="591000"/>
          </a:xfrm>
        </p:spPr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Waktu </a:t>
            </a:r>
            <a:r>
              <a:rPr lang="en-US" dirty="0" err="1"/>
              <a:t>Tunggu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1C3C52-8A50-0937-8FB5-BC8385725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46544"/>
              </p:ext>
            </p:extLst>
          </p:nvPr>
        </p:nvGraphicFramePr>
        <p:xfrm>
          <a:off x="430305" y="2042932"/>
          <a:ext cx="8275705" cy="1674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6767">
                  <a:extLst>
                    <a:ext uri="{9D8B030D-6E8A-4147-A177-3AD203B41FA5}">
                      <a16:colId xmlns:a16="http://schemas.microsoft.com/office/drawing/2014/main" val="684444621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1053440683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410011255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2015827475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860494575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3357206932"/>
                    </a:ext>
                  </a:extLst>
                </a:gridCol>
                <a:gridCol w="1049823">
                  <a:extLst>
                    <a:ext uri="{9D8B030D-6E8A-4147-A177-3AD203B41FA5}">
                      <a16:colId xmlns:a16="http://schemas.microsoft.com/office/drawing/2014/main" val="1976705981"/>
                    </a:ext>
                  </a:extLst>
                </a:gridCol>
              </a:tblGrid>
              <a:tr h="295148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Bekerja</a:t>
                      </a:r>
                      <a:endParaRPr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Bekerja</a:t>
                      </a: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Berwirausaha</a:t>
                      </a:r>
                      <a:endParaRPr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Berwirausaha</a:t>
                      </a: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258195870"/>
                  </a:ext>
                </a:extLst>
              </a:tr>
              <a:tr h="939090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Fakultas</a:t>
                      </a:r>
                      <a:endParaRPr sz="11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Waktu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Tunggu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≤ 6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bulan</a:t>
                      </a:r>
                      <a:endParaRPr lang="en-US"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Waktu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Tunggu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&gt; 6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bulan</a:t>
                      </a:r>
                      <a:endParaRPr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Responden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200" b="1" i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Waktu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Tunggu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≤ 6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bulan</a:t>
                      </a:r>
                      <a:endParaRPr lang="en-US"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Waktu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Tunggu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&gt; 6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bulan</a:t>
                      </a:r>
                      <a:endParaRPr lang="en-US" sz="1200" b="1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u="none" strike="noStrike" cap="none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Responden</a:t>
                      </a:r>
                      <a:r>
                        <a:rPr lang="en-US" sz="1200" b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200" b="1" i="1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="1" i="0" u="none" strike="noStrike" cap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sz="1200" b="1" i="0" u="none" strike="noStrike" cap="none" dirty="0">
                        <a:solidFill>
                          <a:schemeClr val="bg1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698368272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Sebelum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Lulus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19973135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Sesudah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Lulus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407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0533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5A45A8"/>
      </a:dk1>
      <a:lt1>
        <a:srgbClr val="F4E9DF"/>
      </a:lt1>
      <a:dk2>
        <a:srgbClr val="4D372F"/>
      </a:dk2>
      <a:lt2>
        <a:srgbClr val="FFFFFF"/>
      </a:lt2>
      <a:accent1>
        <a:srgbClr val="FCDBA2"/>
      </a:accent1>
      <a:accent2>
        <a:srgbClr val="DBD4CE"/>
      </a:accent2>
      <a:accent3>
        <a:srgbClr val="A896EC"/>
      </a:accent3>
      <a:accent4>
        <a:srgbClr val="8876CE"/>
      </a:accent4>
      <a:accent5>
        <a:srgbClr val="FA7272"/>
      </a:accent5>
      <a:accent6>
        <a:srgbClr val="FA9F9F"/>
      </a:accent6>
      <a:hlink>
        <a:srgbClr val="4574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422</Words>
  <Application>Microsoft Office PowerPoint</Application>
  <PresentationFormat>On-screen Show (16:9)</PresentationFormat>
  <Paragraphs>171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</vt:lpstr>
      <vt:lpstr>Barlow Condensed</vt:lpstr>
      <vt:lpstr>Barlow Semi Condensed</vt:lpstr>
      <vt:lpstr>Barlow Semi Condensed Light</vt:lpstr>
      <vt:lpstr>Fira Sans Extra Condensed</vt:lpstr>
      <vt:lpstr>Barlow</vt:lpstr>
      <vt:lpstr>Denk One</vt:lpstr>
      <vt:lpstr>Language School Newsletter By Slidesgo</vt:lpstr>
      <vt:lpstr>Tracer Study  Lulusan 2020 S1 PSIKOLOGI</vt:lpstr>
      <vt:lpstr>Rekap Response Rate</vt:lpstr>
      <vt:lpstr>Rekap Response Rate per Fakultas</vt:lpstr>
      <vt:lpstr>Rekap Employability</vt:lpstr>
      <vt:lpstr>Rekap Employability </vt:lpstr>
      <vt:lpstr>Waktu  Tunggu</vt:lpstr>
      <vt:lpstr>Waktu Tunggu Lulusan yang Bekerja</vt:lpstr>
      <vt:lpstr>Waktu Tunggu Lulusan yang Berwirausaha</vt:lpstr>
      <vt:lpstr>Jumlah Lulusan menurut Waktu Tunggu</vt:lpstr>
      <vt:lpstr>Pendapatan per Bulan (Take Home Pay)</vt:lpstr>
      <vt:lpstr>Pendapatan per Bulan Lulusan</vt:lpstr>
      <vt:lpstr>Frekuensi Pendapatan Lulusan</vt:lpstr>
      <vt:lpstr>Sampel Pendapatan Lulusan</vt:lpstr>
      <vt:lpstr>Perhitungan IKU</vt:lpstr>
      <vt:lpstr>Perhitungan IKU Lulusan</vt:lpstr>
      <vt:lpstr>Kompetensi Lulusan</vt:lpstr>
      <vt:lpstr>Kompetensi yang Dikuasai vs Kompetensi yang Diperlukan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Roadshow Tracer Study</dc:title>
  <dc:creator>Asus</dc:creator>
  <cp:lastModifiedBy>Indah Fahmiyah</cp:lastModifiedBy>
  <cp:revision>165</cp:revision>
  <dcterms:modified xsi:type="dcterms:W3CDTF">2022-05-26T09:42:57Z</dcterms:modified>
</cp:coreProperties>
</file>