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9B1D-184C-4408-9A04-20C0BBB1B49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CC21-A114-4A04-9DE4-E1AB64D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42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9B1D-184C-4408-9A04-20C0BBB1B49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CC21-A114-4A04-9DE4-E1AB64D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5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9B1D-184C-4408-9A04-20C0BBB1B49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CC21-A114-4A04-9DE4-E1AB64D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9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9B1D-184C-4408-9A04-20C0BBB1B49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CC21-A114-4A04-9DE4-E1AB64D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1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9B1D-184C-4408-9A04-20C0BBB1B49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CC21-A114-4A04-9DE4-E1AB64D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4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9B1D-184C-4408-9A04-20C0BBB1B49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CC21-A114-4A04-9DE4-E1AB64D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1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9B1D-184C-4408-9A04-20C0BBB1B49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CC21-A114-4A04-9DE4-E1AB64D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7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9B1D-184C-4408-9A04-20C0BBB1B49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CC21-A114-4A04-9DE4-E1AB64D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6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9B1D-184C-4408-9A04-20C0BBB1B49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CC21-A114-4A04-9DE4-E1AB64D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8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9B1D-184C-4408-9A04-20C0BBB1B49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CC21-A114-4A04-9DE4-E1AB64D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9B1D-184C-4408-9A04-20C0BBB1B49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CC21-A114-4A04-9DE4-E1AB64D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1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49B1D-184C-4408-9A04-20C0BBB1B49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CCC21-A114-4A04-9DE4-E1AB64DC5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5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Judul Presentasi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Nama Presenter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2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314686" cy="692701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43" y="3252158"/>
            <a:ext cx="10515600" cy="750409"/>
          </a:xfrm>
        </p:spPr>
        <p:txBody>
          <a:bodyPr/>
          <a:lstStyle/>
          <a:p>
            <a:pPr algn="ctr"/>
            <a:r>
              <a:rPr lang="en-US" smtClean="0"/>
              <a:t>Konten presentasi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31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314686" cy="692701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43" y="3252158"/>
            <a:ext cx="10515600" cy="750409"/>
          </a:xfrm>
        </p:spPr>
        <p:txBody>
          <a:bodyPr/>
          <a:lstStyle/>
          <a:p>
            <a:pPr algn="ctr"/>
            <a:r>
              <a:rPr lang="en-US" smtClean="0"/>
              <a:t>Konten presentasi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68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Judul Presentasi</vt:lpstr>
      <vt:lpstr>Konten presentasi</vt:lpstr>
      <vt:lpstr>Konten presentasi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Bivita Brata</dc:creator>
  <cp:lastModifiedBy>PMPM01</cp:lastModifiedBy>
  <cp:revision>3</cp:revision>
  <dcterms:created xsi:type="dcterms:W3CDTF">2023-01-27T07:57:14Z</dcterms:created>
  <dcterms:modified xsi:type="dcterms:W3CDTF">2023-01-30T08:27:05Z</dcterms:modified>
</cp:coreProperties>
</file>